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57" r:id="rId3"/>
    <p:sldId id="270" r:id="rId4"/>
    <p:sldId id="271" r:id="rId5"/>
    <p:sldId id="272" r:id="rId6"/>
    <p:sldId id="293" r:id="rId7"/>
    <p:sldId id="294" r:id="rId8"/>
    <p:sldId id="260" r:id="rId9"/>
    <p:sldId id="273" r:id="rId10"/>
    <p:sldId id="263" r:id="rId11"/>
    <p:sldId id="274" r:id="rId12"/>
    <p:sldId id="275" r:id="rId13"/>
    <p:sldId id="276" r:id="rId14"/>
    <p:sldId id="298" r:id="rId15"/>
    <p:sldId id="261" r:id="rId16"/>
    <p:sldId id="277" r:id="rId17"/>
    <p:sldId id="278" r:id="rId18"/>
    <p:sldId id="269" r:id="rId19"/>
    <p:sldId id="281" r:id="rId20"/>
    <p:sldId id="295" r:id="rId21"/>
    <p:sldId id="282" r:id="rId22"/>
    <p:sldId id="292" r:id="rId23"/>
    <p:sldId id="284" r:id="rId24"/>
    <p:sldId id="285" r:id="rId25"/>
    <p:sldId id="286" r:id="rId26"/>
    <p:sldId id="287" r:id="rId27"/>
    <p:sldId id="288" r:id="rId28"/>
    <p:sldId id="296" r:id="rId29"/>
    <p:sldId id="299" r:id="rId30"/>
    <p:sldId id="301" r:id="rId31"/>
    <p:sldId id="300" r:id="rId32"/>
    <p:sldId id="302" r:id="rId33"/>
    <p:sldId id="307" r:id="rId34"/>
    <p:sldId id="297" r:id="rId35"/>
    <p:sldId id="303" r:id="rId36"/>
    <p:sldId id="304" r:id="rId37"/>
    <p:sldId id="305" r:id="rId38"/>
    <p:sldId id="306" r:id="rId39"/>
    <p:sldId id="289" r:id="rId40"/>
    <p:sldId id="290" r:id="rId41"/>
    <p:sldId id="280" r:id="rId42"/>
    <p:sldId id="264" r:id="rId43"/>
    <p:sldId id="309" r:id="rId44"/>
    <p:sldId id="311" r:id="rId45"/>
    <p:sldId id="312" r:id="rId46"/>
    <p:sldId id="308" r:id="rId47"/>
    <p:sldId id="279" r:id="rId48"/>
    <p:sldId id="313" r:id="rId49"/>
    <p:sldId id="314" r:id="rId50"/>
    <p:sldId id="317" r:id="rId51"/>
    <p:sldId id="316" r:id="rId52"/>
    <p:sldId id="318" r:id="rId53"/>
    <p:sldId id="319" r:id="rId54"/>
    <p:sldId id="267" r:id="rId55"/>
    <p:sldId id="268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유저 레시피" id="{0B0B1BDA-C2A7-421E-B7CD-98E5F646EFBA}">
          <p14:sldIdLst>
            <p14:sldId id="256"/>
            <p14:sldId id="257"/>
            <p14:sldId id="270"/>
            <p14:sldId id="271"/>
            <p14:sldId id="272"/>
            <p14:sldId id="293"/>
            <p14:sldId id="294"/>
          </p14:sldIdLst>
        </p14:section>
        <p14:section name="로그인,찾기,회원가입" id="{1CB333E4-F1BF-44F9-8AE5-ABC87A8BA398}">
          <p14:sldIdLst>
            <p14:sldId id="260"/>
            <p14:sldId id="273"/>
            <p14:sldId id="263"/>
            <p14:sldId id="274"/>
            <p14:sldId id="275"/>
            <p14:sldId id="276"/>
            <p14:sldId id="298"/>
            <p14:sldId id="261"/>
            <p14:sldId id="277"/>
            <p14:sldId id="278"/>
          </p14:sldIdLst>
        </p14:section>
        <p14:section name="마이페이지" id="{820921E0-9020-4894-8739-64656A320BBF}">
          <p14:sldIdLst>
            <p14:sldId id="269"/>
            <p14:sldId id="281"/>
            <p14:sldId id="295"/>
            <p14:sldId id="282"/>
            <p14:sldId id="292"/>
            <p14:sldId id="284"/>
            <p14:sldId id="285"/>
            <p14:sldId id="286"/>
            <p14:sldId id="287"/>
            <p14:sldId id="288"/>
            <p14:sldId id="296"/>
            <p14:sldId id="299"/>
            <p14:sldId id="301"/>
            <p14:sldId id="300"/>
            <p14:sldId id="302"/>
            <p14:sldId id="307"/>
            <p14:sldId id="297"/>
            <p14:sldId id="303"/>
            <p14:sldId id="304"/>
            <p14:sldId id="305"/>
            <p14:sldId id="306"/>
            <p14:sldId id="289"/>
            <p14:sldId id="290"/>
          </p14:sldIdLst>
        </p14:section>
        <p14:section name="고객센터" id="{1BC18585-6A75-4D6B-ACF1-BBEEB5C041CB}">
          <p14:sldIdLst>
            <p14:sldId id="280"/>
            <p14:sldId id="264"/>
            <p14:sldId id="309"/>
            <p14:sldId id="311"/>
            <p14:sldId id="312"/>
            <p14:sldId id="308"/>
            <p14:sldId id="279"/>
            <p14:sldId id="313"/>
            <p14:sldId id="314"/>
          </p14:sldIdLst>
        </p14:section>
        <p14:section name="공지사항" id="{596762D4-1208-40BD-9F6F-89907E02A745}">
          <p14:sldIdLst>
            <p14:sldId id="317"/>
            <p14:sldId id="316"/>
            <p14:sldId id="318"/>
            <p14:sldId id="319"/>
          </p14:sldIdLst>
        </p14:section>
        <p14:section name="이벤트" id="{596762D4-1208-40BD-9F6F-89907E02A746}">
          <p14:sldIdLst>
            <p14:sldId id="267"/>
            <p14:sldId id="268"/>
          </p14:sldIdLst>
        </p14:section>
        <p14:section name="메인" id="{DC3A20E1-0E81-4D78-A6B6-007EEF40F801}">
          <p14:sldIdLst>
            <p14:sldId id="320"/>
            <p14:sldId id="321"/>
            <p14:sldId id="322"/>
          </p14:sldIdLst>
        </p14:section>
        <p14:section name="전체 메뉴" id="{DE1F0045-A6D4-4844-BB72-E50C5DD49FBF}">
          <p14:sldIdLst>
            <p14:sldId id="323"/>
            <p14:sldId id="324"/>
          </p14:sldIdLst>
        </p14:section>
        <p14:section name="중분류" id="{9060E463-F282-44F6-9444-31954EEE1E94}">
          <p14:sldIdLst>
            <p14:sldId id="325"/>
            <p14:sldId id="326"/>
          </p14:sldIdLst>
        </p14:section>
        <p14:section name="상품상세조회" id="{91CC7483-CA6A-4745-ADA5-D26918FCE61C}">
          <p14:sldIdLst>
            <p14:sldId id="327"/>
            <p14:sldId id="328"/>
          </p14:sldIdLst>
        </p14:section>
        <p14:section name="장바구니" id="{ECF87101-50E6-41F6-B12F-AB384FA654D3}">
          <p14:sldIdLst>
            <p14:sldId id="329"/>
            <p14:sldId id="330"/>
          </p14:sldIdLst>
        </p14:section>
        <p14:section name="구매 페이지" id="{3D1143D3-A1E1-4CD6-978C-D126796A5BBF}">
          <p14:sldIdLst>
            <p14:sldId id="331"/>
            <p14:sldId id="332"/>
            <p14:sldId id="333"/>
            <p14:sldId id="334"/>
          </p14:sldIdLst>
        </p14:section>
        <p14:section name="주문 조회" id="{9BEAF2E0-F9F1-4382-93B0-12C946344E62}">
          <p14:sldIdLst>
            <p14:sldId id="335"/>
            <p14:sldId id="336"/>
            <p14:sldId id="337"/>
            <p14:sldId id="338"/>
          </p14:sldIdLst>
        </p14:section>
        <p14:section name="관리자 페이지" id="{B329D6F5-D8E3-4254-B214-161CF4886AC0}">
          <p14:sldIdLst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6400" autoAdjust="0"/>
  </p:normalViewPr>
  <p:slideViewPr>
    <p:cSldViewPr snapToGrid="0" snapToObjects="1">
      <p:cViewPr varScale="1">
        <p:scale>
          <a:sx n="60" d="100"/>
          <a:sy n="60" d="100"/>
        </p:scale>
        <p:origin x="72" y="1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44069-0975-406F-979B-7E446ACA68F7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85B6C-DF76-4C17-849E-08CC72BBE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9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DD53-DA5B-47B8-8AF4-68FA4E5E283D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CD562-3749-4B54-926A-2A20D079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0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9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2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8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9205548" y="0"/>
            <a:ext cx="0" cy="6858000"/>
          </a:xfrm>
          <a:prstGeom prst="line">
            <a:avLst/>
          </a:prstGeom>
          <a:ln w="63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1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09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5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5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3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4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9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65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FAA37-20A7-4994-A35A-45C9E4279D03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27C00-0EDB-4449-B2B3-DA6C05DC5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75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2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7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7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7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3" indent="-228607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7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7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7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7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085" y="2044065"/>
            <a:ext cx="3020060" cy="2369185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유저 레시피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39725"/>
            <a:ext cx="1392555" cy="13925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015" cy="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085" y="2044065"/>
            <a:ext cx="3020060" cy="2369185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아이디 비밀번호   찾기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39725"/>
            <a:ext cx="1392555" cy="13925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015" cy="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이벤트 등록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이벤트 설정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항목 개수 설정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저장 클릭 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게임에 적용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2" y="0"/>
            <a:ext cx="6109577" cy="6858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006455" y="326583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93156" y="636866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82193" y="111699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679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베스트 레시피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681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베스트 레시피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베스트 레시피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제목 클릭 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레시피 상세보기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해제 기능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6" y="0"/>
            <a:ext cx="822137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94004" y="311700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45089" y="311700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8534" y="161991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0604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결산 내역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980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1" y="0"/>
            <a:ext cx="8221379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결산 내역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결산 내역 출력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003981" y="161991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30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75516"/>
              </p:ext>
            </p:extLst>
          </p:nvPr>
        </p:nvGraphicFramePr>
        <p:xfrm>
          <a:off x="9334496" y="161407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아이디 찾기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00262"/>
              </p:ext>
            </p:extLst>
          </p:nvPr>
        </p:nvGraphicFramePr>
        <p:xfrm>
          <a:off x="9334496" y="1731126"/>
          <a:ext cx="2705102" cy="1469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일치 할 경우 아이디 확인 페이지 이동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이메일 인증번호 발송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04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인증 번호 일치 할 경우 아이디 확인 페이지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86758211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623570"/>
            <a:ext cx="6829425" cy="52101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95755" y="450151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85915" y="414655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23940" y="491426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29517"/>
              </p:ext>
            </p:extLst>
          </p:nvPr>
        </p:nvGraphicFramePr>
        <p:xfrm>
          <a:off x="9334496" y="161407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아이디 확인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910075"/>
              </p:ext>
            </p:extLst>
          </p:nvPr>
        </p:nvGraphicFramePr>
        <p:xfrm>
          <a:off x="9334496" y="1731126"/>
          <a:ext cx="2705102" cy="836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비밀번호 찾기 페이지 이동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로그인 페이지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30" y="1260475"/>
            <a:ext cx="6810375" cy="4476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08045" y="441007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99025" y="440436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6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724415"/>
              </p:ext>
            </p:extLst>
          </p:nvPr>
        </p:nvGraphicFramePr>
        <p:xfrm>
          <a:off x="9334496" y="161407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비밀번호 찾기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334500" y="1732280"/>
          <a:ext cx="2705100" cy="1018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22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이메일 인증번호 발송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일치 할 경우 임시 비밀번호 발급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0" y="623570"/>
            <a:ext cx="6734175" cy="53721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885180" y="442658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66590" y="523557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6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 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비밀번호 찾기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5885180" y="442658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4466590" y="523557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pic>
        <p:nvPicPr>
          <p:cNvPr id="11" name="그림 1" descr="/Users/mac_hoon/Library/Group Containers/L48J367XN4.com.infraware.PolarisOffice/EngineTemp/6067/fImage13149730938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15" y="500380"/>
            <a:ext cx="6628130" cy="5045710"/>
          </a:xfrm>
          <a:prstGeom prst="rect">
            <a:avLst/>
          </a:prstGeom>
          <a:noFill/>
        </p:spPr>
      </p:pic>
      <p:graphicFrame>
        <p:nvGraphicFramePr>
          <p:cNvPr id="12" name="표 52"/>
          <p:cNvGraphicFramePr>
            <a:graphicFrameLocks noGrp="1"/>
          </p:cNvGraphicFramePr>
          <p:nvPr/>
        </p:nvGraphicFramePr>
        <p:xfrm>
          <a:off x="9334500" y="1732280"/>
          <a:ext cx="2705100" cy="557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22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도형 53"/>
          <p:cNvSpPr>
            <a:spLocks/>
          </p:cNvSpPr>
          <p:nvPr/>
        </p:nvSpPr>
        <p:spPr>
          <a:xfrm>
            <a:off x="3303270" y="384238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085" y="2044065"/>
            <a:ext cx="3020060" cy="2369185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회원가입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39725"/>
            <a:ext cx="1392555" cy="13925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015" cy="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006807"/>
              </p:ext>
            </p:extLst>
          </p:nvPr>
        </p:nvGraphicFramePr>
        <p:xfrm>
          <a:off x="9334496" y="161407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회원가입 페이지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189898"/>
              </p:ext>
            </p:extLst>
          </p:nvPr>
        </p:nvGraphicFramePr>
        <p:xfrm>
          <a:off x="9334496" y="1731126"/>
          <a:ext cx="2705102" cy="1910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중복 확인 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추천인 추천 버튼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회원가입 취소 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556569324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입력 값 조건 충족 시 회원 가입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480804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4142684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90" y="0"/>
            <a:ext cx="6991350" cy="67830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62675" y="552640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56960" y="196342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51245" y="450151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19755" y="616648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93005" y="620268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4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4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208584"/>
              </p:ext>
            </p:extLst>
          </p:nvPr>
        </p:nvGraphicFramePr>
        <p:xfrm>
          <a:off x="9334496" y="161407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비회원 회원가입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759817"/>
              </p:ext>
            </p:extLst>
          </p:nvPr>
        </p:nvGraphicFramePr>
        <p:xfrm>
          <a:off x="9334496" y="1731126"/>
          <a:ext cx="2705102" cy="1293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이메일 인증번호 발송 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회원가입 취소 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34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입력 값이 조건 충족 시 회원가입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55656932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10" y="0"/>
            <a:ext cx="6859270" cy="667512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234430" y="306324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11195" y="599186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92700" y="599503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7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085" y="2044065"/>
            <a:ext cx="3020060" cy="2369185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마이 페이지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39725"/>
            <a:ext cx="1392555" cy="13925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015" cy="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7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61951"/>
              </p:ext>
            </p:extLst>
          </p:nvPr>
        </p:nvGraphicFramePr>
        <p:xfrm>
          <a:off x="9334496" y="161405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마이 페이지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978377"/>
              </p:ext>
            </p:extLst>
          </p:nvPr>
        </p:nvGraphicFramePr>
        <p:xfrm>
          <a:off x="9334496" y="1731127"/>
          <a:ext cx="2705102" cy="15815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마이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페이지 이동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클릭 시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470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배송 조회 페이지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200" baseline="0" dirty="0" err="1" smtClean="0">
                          <a:latin typeface="+mj-lt"/>
                        </a:rPr>
                        <a:t>href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=“#”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140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0" indent="0" algn="l" defTabSz="91442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>
                          <a:latin typeface="+mj-lt"/>
                        </a:rPr>
                        <a:t>구매 확정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클릭 시 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hidden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140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리뷰 작성 페이지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67189695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36" b="1446"/>
          <a:stretch/>
        </p:blipFill>
        <p:spPr>
          <a:xfrm>
            <a:off x="1299845" y="0"/>
            <a:ext cx="724852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33515" y="26289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88965" y="326072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1185" y="441896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4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66560" y="0"/>
            <a:ext cx="396875" cy="37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41185" y="228536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73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787073"/>
              </p:ext>
            </p:extLst>
          </p:nvPr>
        </p:nvGraphicFramePr>
        <p:xfrm>
          <a:off x="9334496" y="161407"/>
          <a:ext cx="2705102" cy="1134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유저 레시피</a:t>
                      </a:r>
                      <a:endParaRPr lang="en-US" altLang="ko-KR" sz="14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메인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4784"/>
              </p:ext>
            </p:extLst>
          </p:nvPr>
        </p:nvGraphicFramePr>
        <p:xfrm>
          <a:off x="9334496" y="1731126"/>
          <a:ext cx="2705102" cy="2678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레시피 작성 페이지 이동</a:t>
                      </a:r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클릭 시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추천 순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,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최신 순 정렬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필터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0" indent="0" algn="l" defTabSz="91442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사진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0" indent="0" algn="l" defTabSz="91442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상세보기 페이지 이동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 기능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04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0" indent="0" algn="l" defTabSz="91442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페이징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292347158"/>
                  </a:ext>
                </a:extLst>
              </a:tr>
              <a:tr h="13377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28337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68005822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0"/>
            <a:ext cx="614997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89455" y="161988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4815" y="173101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48180" y="308546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4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7385" y="590359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5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44850" y="633857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6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26945" y="205803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085" y="2044065"/>
            <a:ext cx="3020695" cy="236982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r>
              <a:rPr lang="en-US" altLang="ko-KR" sz="2400">
                <a:solidFill>
                  <a:schemeClr val="tx1"/>
                </a:solidFill>
              </a:rPr>
              <a:t>Food Container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마이 페이지</a:t>
            </a: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쇼핑 정보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39725"/>
            <a:ext cx="1392555" cy="13925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015" cy="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1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10175"/>
              </p:ext>
            </p:extLst>
          </p:nvPr>
        </p:nvGraphicFramePr>
        <p:xfrm>
          <a:off x="9334496" y="161405"/>
          <a:ext cx="2705102" cy="1088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마이 페이지</a:t>
                      </a:r>
                      <a:endParaRPr lang="en-US" altLang="ko-KR" sz="14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+mj-lt"/>
                        </a:rPr>
                        <a:t>주문 배송 조회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881325"/>
              </p:ext>
            </p:extLst>
          </p:nvPr>
        </p:nvGraphicFramePr>
        <p:xfrm>
          <a:off x="9334496" y="1731127"/>
          <a:ext cx="2705102" cy="1771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주문 상세 페이지로 이동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470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배송조회 페이지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구매 확정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클릭 시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hidden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주문 취소 알림 창을 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띄어준다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.    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클릭 시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05" y="0"/>
            <a:ext cx="69723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92850" y="137096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62955" y="242125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63105" y="137096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62955" y="578802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4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8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74908"/>
              </p:ext>
            </p:extLst>
          </p:nvPr>
        </p:nvGraphicFramePr>
        <p:xfrm>
          <a:off x="9334496" y="161405"/>
          <a:ext cx="2705102" cy="1088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마이 페이지</a:t>
                      </a:r>
                      <a:endParaRPr lang="en-US" altLang="ko-KR" sz="14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+mj-lt"/>
                        </a:rPr>
                        <a:t>주문 상세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35" y="0"/>
            <a:ext cx="5669915" cy="672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46002"/>
              </p:ext>
            </p:extLst>
          </p:nvPr>
        </p:nvGraphicFramePr>
        <p:xfrm>
          <a:off x="9334496" y="161405"/>
          <a:ext cx="2705102" cy="1104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 페이지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리뷰 회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740533"/>
              </p:ext>
            </p:extLst>
          </p:nvPr>
        </p:nvGraphicFramePr>
        <p:xfrm>
          <a:off x="9334496" y="1731127"/>
          <a:ext cx="2705102" cy="1771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마우스 커서 이동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시 색상 변경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클릭 시 확정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(ex 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보통 생성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470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이미지 첨부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클릭 시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리뷰 작성 취소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리뷰 작성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49" b="721"/>
          <a:stretch/>
        </p:blipFill>
        <p:spPr>
          <a:xfrm>
            <a:off x="1392555" y="0"/>
            <a:ext cx="71628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6770" y="228536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770" y="353504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66770" y="383540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47665" y="383032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4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64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409319"/>
              </p:ext>
            </p:extLst>
          </p:nvPr>
        </p:nvGraphicFramePr>
        <p:xfrm>
          <a:off x="9334496" y="161405"/>
          <a:ext cx="2705102" cy="1104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마이 페이지</a:t>
                      </a:r>
                      <a:endParaRPr lang="en-US" altLang="ko-KR" sz="14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주문 취소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281568"/>
              </p:ext>
            </p:extLst>
          </p:nvPr>
        </p:nvGraphicFramePr>
        <p:xfrm>
          <a:off x="9334496" y="1731127"/>
          <a:ext cx="2705102" cy="1110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주문 취소 사유 </a:t>
                      </a:r>
                      <a:r>
                        <a:rPr lang="ko-KR" altLang="en-US" sz="1200" dirty="0" err="1" smtClean="0">
                          <a:latin typeface="+mj-lt"/>
                        </a:rPr>
                        <a:t>알림창</a:t>
                      </a:r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err="1" smtClean="0">
                          <a:latin typeface="+mj-lt"/>
                        </a:rPr>
                        <a:t>클릭시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3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주문 취소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3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0" indent="0" algn="l" defTabSz="91442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사유 작성 상품 취소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68196306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71"/>
          <a:stretch/>
        </p:blipFill>
        <p:spPr>
          <a:xfrm>
            <a:off x="1130300" y="0"/>
            <a:ext cx="7614920" cy="684974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16910" y="440499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32755" y="440499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15080" y="587121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8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418858"/>
              </p:ext>
            </p:extLst>
          </p:nvPr>
        </p:nvGraphicFramePr>
        <p:xfrm>
          <a:off x="9334496" y="161405"/>
          <a:ext cx="2705102" cy="1104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마이</a:t>
                      </a:r>
                      <a:r>
                        <a:rPr lang="ko-KR" altLang="en-US" sz="1400" baseline="0" dirty="0" smtClean="0">
                          <a:latin typeface="+mj-lt"/>
                        </a:rPr>
                        <a:t> 페이지</a:t>
                      </a:r>
                      <a:endParaRPr lang="en-US" altLang="ko-KR" sz="1400" baseline="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+mj-lt"/>
                        </a:rPr>
                        <a:t>취소 조회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34231"/>
              </p:ext>
            </p:extLst>
          </p:nvPr>
        </p:nvGraphicFramePr>
        <p:xfrm>
          <a:off x="9334496" y="1731127"/>
          <a:ext cx="2705102" cy="562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취소 조회 상세 페이지 이동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696595"/>
            <a:ext cx="7791450" cy="5581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98995" y="263461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01535" y="414210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75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9334496" y="161405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상품</a:t>
                      </a:r>
                      <a:r>
                        <a:rPr lang="ko-KR" altLang="en-US" sz="1400" baseline="0" dirty="0" smtClean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 err="1" smtClean="0">
                          <a:latin typeface="+mj-lt"/>
                        </a:rPr>
                        <a:t>상세조회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120448"/>
              </p:ext>
            </p:extLst>
          </p:nvPr>
        </p:nvGraphicFramePr>
        <p:xfrm>
          <a:off x="9334496" y="1731127"/>
          <a:ext cx="2705102" cy="1032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취소 조회 페이지 이동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470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철회 절차 후 철회 완료 시 알림 창 띄우기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727075"/>
            <a:ext cx="8058150" cy="55530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88965" y="498157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72155" y="499237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42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9334496" y="161405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상품</a:t>
                      </a:r>
                      <a:r>
                        <a:rPr lang="ko-KR" altLang="en-US" sz="1400" baseline="0" dirty="0" smtClean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 err="1" smtClean="0">
                          <a:latin typeface="+mj-lt"/>
                        </a:rPr>
                        <a:t>상세조회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05003"/>
              </p:ext>
            </p:extLst>
          </p:nvPr>
        </p:nvGraphicFramePr>
        <p:xfrm>
          <a:off x="9334496" y="1731127"/>
          <a:ext cx="2705102" cy="1595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상품 페이지 이동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470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관심 상품 삭제 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관심상품 장바구니로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결제 페이지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623570"/>
            <a:ext cx="7715250" cy="56292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85055" y="246570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24675" y="270954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94780" y="321119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4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91105" y="323024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3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4236085" y="2044065"/>
            <a:ext cx="3020695" cy="236982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r>
              <a:rPr lang="en-US" altLang="ko-KR" sz="2400">
                <a:solidFill>
                  <a:schemeClr val="tx1"/>
                </a:solidFill>
              </a:rPr>
              <a:t>Food Container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마이 페이지</a:t>
            </a: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혜택 정보</a:t>
            </a:r>
          </a:p>
        </p:txBody>
      </p:sp>
      <p:pic>
        <p:nvPicPr>
          <p:cNvPr id="7" name="Picture " descr="/Users/mac_hoon/Library/Group Containers/L48J367XN4.com.infraware.PolarisOffice/EngineTemp/6067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75" y="339725"/>
            <a:ext cx="1393190" cy="1393190"/>
          </a:xfrm>
          <a:prstGeom prst="rect">
            <a:avLst/>
          </a:prstGeom>
          <a:noFill/>
        </p:spPr>
      </p:pic>
      <p:pic>
        <p:nvPicPr>
          <p:cNvPr id="8" name="Picture " descr="/Users/mac_hoon/Library/Group Containers/L48J367XN4.com.infraware.PolarisOffice/EngineTemp/6067/image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650" cy="5283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5" descr="/Users/mac_hoon/Library/Group Containers/L48J367XN4.com.infraware.PolarisOffice/EngineTemp/6067/fImage25335431755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" y="158750"/>
            <a:ext cx="8836025" cy="6118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0" y="0"/>
            <a:ext cx="7654925" cy="6791325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035957"/>
              </p:ext>
            </p:extLst>
          </p:nvPr>
        </p:nvGraphicFramePr>
        <p:xfrm>
          <a:off x="9334496" y="161407"/>
          <a:ext cx="2705102" cy="1134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유저 레시피</a:t>
                      </a:r>
                      <a:endParaRPr lang="en-US" altLang="ko-KR" sz="14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등록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700156"/>
              </p:ext>
            </p:extLst>
          </p:nvPr>
        </p:nvGraphicFramePr>
        <p:xfrm>
          <a:off x="9334496" y="1731126"/>
          <a:ext cx="2705102" cy="1686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+mj-lt"/>
                        </a:rPr>
                        <a:t>썸</a:t>
                      </a:r>
                      <a:r>
                        <a:rPr lang="ko-KR" altLang="en-US" sz="1200" dirty="0" smtClean="0">
                          <a:latin typeface="+mj-lt"/>
                        </a:rPr>
                        <a:t> 네일 사진 등록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에디터로 내용 작성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0" indent="0" algn="l" defTabSz="91442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조합 메뉴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글 등록 버튼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글 등록 취소 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563870" y="196913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16200" y="281940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14295" y="6305550"/>
            <a:ext cx="224155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4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54295" y="635762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5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14295" y="484187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7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4236085" y="2044065"/>
            <a:ext cx="3020695" cy="236982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r>
              <a:rPr lang="en-US" altLang="ko-KR" sz="2400">
                <a:solidFill>
                  <a:schemeClr val="tx1"/>
                </a:solidFill>
              </a:rPr>
              <a:t>Food Container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마이 페이지</a:t>
            </a: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활동 정보</a:t>
            </a:r>
          </a:p>
        </p:txBody>
      </p:sp>
      <p:pic>
        <p:nvPicPr>
          <p:cNvPr id="7" name="Picture " descr="/Users/mac_hoon/Library/Group Containers/L48J367XN4.com.infraware.PolarisOffice/EngineTemp/6067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75" y="339725"/>
            <a:ext cx="1393190" cy="1393190"/>
          </a:xfrm>
          <a:prstGeom prst="rect">
            <a:avLst/>
          </a:prstGeom>
          <a:noFill/>
        </p:spPr>
      </p:pic>
      <p:pic>
        <p:nvPicPr>
          <p:cNvPr id="8" name="Picture " descr="/Users/mac_hoon/Library/Group Containers/L48J367XN4.com.infraware.PolarisOffice/EngineTemp/6067/image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650" cy="5283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9334500" y="1731010"/>
          <a:ext cx="2705100" cy="1314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(클릭 시) 2번 출력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팝업 창으로 리뷰내용 상세조회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팝업 창에서 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페이징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6" descr="/Users/mac_hoon/Library/Group Containers/L48J367XN4.com.infraware.PolarisOffice/EngineTemp/6067/fImage23136533197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" r="1036" b="1166"/>
          <a:stretch>
            <a:fillRect/>
          </a:stretch>
        </p:blipFill>
        <p:spPr>
          <a:xfrm>
            <a:off x="1373505" y="8890"/>
            <a:ext cx="6734810" cy="6840220"/>
          </a:xfrm>
          <a:prstGeom prst="rect">
            <a:avLst/>
          </a:prstGeom>
          <a:noFill/>
        </p:spPr>
      </p:pic>
      <p:sp>
        <p:nvSpPr>
          <p:cNvPr id="18" name="도형 8"/>
          <p:cNvSpPr>
            <a:spLocks/>
          </p:cNvSpPr>
          <p:nvPr/>
        </p:nvSpPr>
        <p:spPr>
          <a:xfrm>
            <a:off x="4664710" y="177990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2902585" y="278638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0" name="도형 10"/>
          <p:cNvSpPr>
            <a:spLocks/>
          </p:cNvSpPr>
          <p:nvPr/>
        </p:nvSpPr>
        <p:spPr>
          <a:xfrm>
            <a:off x="3630295" y="630491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3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9334500" y="1731010"/>
          <a:ext cx="2705100" cy="1212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(클릭 시)유저레시피 상세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페이징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12" descr="/Users/mac_hoon/Library/Group Containers/L48J367XN4.com.infraware.PolarisOffice/EngineTemp/6067/fImage23952633766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55" y="0"/>
            <a:ext cx="7485380" cy="6858635"/>
          </a:xfrm>
          <a:prstGeom prst="rect">
            <a:avLst/>
          </a:prstGeom>
          <a:noFill/>
        </p:spPr>
      </p:pic>
      <p:sp>
        <p:nvSpPr>
          <p:cNvPr id="17" name="도형 13"/>
          <p:cNvSpPr>
            <a:spLocks/>
          </p:cNvSpPr>
          <p:nvPr/>
        </p:nvSpPr>
        <p:spPr>
          <a:xfrm>
            <a:off x="1975485" y="314007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8" name="도형 14"/>
          <p:cNvSpPr>
            <a:spLocks/>
          </p:cNvSpPr>
          <p:nvPr/>
        </p:nvSpPr>
        <p:spPr>
          <a:xfrm>
            <a:off x="3482340" y="631761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9334500" y="1731010"/>
          <a:ext cx="2705100" cy="1212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(클릭 시) 고객센터 상세조회 페이지로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페이징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15" descr="/Users/mac_hoon/Library/Group Containers/L48J367XN4.com.infraware.PolarisOffice/EngineTemp/6067/fImage16891234672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0"/>
            <a:ext cx="8357870" cy="6858635"/>
          </a:xfrm>
          <a:prstGeom prst="rect">
            <a:avLst/>
          </a:prstGeom>
          <a:noFill/>
        </p:spPr>
      </p:pic>
      <p:sp>
        <p:nvSpPr>
          <p:cNvPr id="17" name="도형 16"/>
          <p:cNvSpPr>
            <a:spLocks/>
          </p:cNvSpPr>
          <p:nvPr/>
        </p:nvSpPr>
        <p:spPr>
          <a:xfrm>
            <a:off x="3694430" y="285623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3402965" y="506793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4236085" y="2044065"/>
            <a:ext cx="3020695" cy="236982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r>
              <a:rPr lang="en-US" altLang="ko-KR" sz="2400">
                <a:solidFill>
                  <a:schemeClr val="tx1"/>
                </a:solidFill>
              </a:rPr>
              <a:t>Food Container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마이 페이지</a:t>
            </a: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개인 정보</a:t>
            </a:r>
          </a:p>
        </p:txBody>
      </p:sp>
      <p:pic>
        <p:nvPicPr>
          <p:cNvPr id="7" name="Picture " descr="/Users/mac_hoon/Library/Group Containers/L48J367XN4.com.infraware.PolarisOffice/EngineTemp/6067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75" y="339725"/>
            <a:ext cx="1393190" cy="1393190"/>
          </a:xfrm>
          <a:prstGeom prst="rect">
            <a:avLst/>
          </a:prstGeom>
          <a:noFill/>
        </p:spPr>
      </p:pic>
      <p:pic>
        <p:nvPicPr>
          <p:cNvPr id="8" name="Picture " descr="/Users/mac_hoon/Library/Group Containers/L48J367XN4.com.infraware.PolarisOffice/EngineTemp/6067/image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650" cy="5283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9334500" y="1731010"/>
          <a:ext cx="2705100" cy="742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입력 값이 일치 할 경우 개인 정보 변경 상세 페이지 이동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" name="그림 18" descr="/Users/mac_hoon/Library/Group Containers/L48J367XN4.com.infraware.PolarisOffice/EngineTemp/6067/fImage12323334983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-1905"/>
            <a:ext cx="9085580" cy="6579235"/>
          </a:xfrm>
          <a:prstGeom prst="rect">
            <a:avLst/>
          </a:prstGeom>
          <a:noFill/>
        </p:spPr>
      </p:pic>
      <p:sp>
        <p:nvSpPr>
          <p:cNvPr id="17" name="도형 19"/>
          <p:cNvSpPr>
            <a:spLocks/>
          </p:cNvSpPr>
          <p:nvPr/>
        </p:nvSpPr>
        <p:spPr>
          <a:xfrm>
            <a:off x="6015990" y="325945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9334500" y="1731010"/>
          <a:ext cx="2705100" cy="2914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변경 할 수 없는 값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변경 가능한 값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비밀번호 변경 팝업 띄우기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중복 확인 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개인 정보 변경 취소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조건 충족 시 수정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입력 값 충족 시 변경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비밀 번호 변경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6" name="그림 20" descr="/Users/mac_hoon/Library/Group Containers/L48J367XN4.com.infraware.PolarisOffice/EngineTemp/6067/fImage198206351319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"/>
          <a:stretch>
            <a:fillRect/>
          </a:stretch>
        </p:blipFill>
        <p:spPr>
          <a:xfrm>
            <a:off x="1222375" y="0"/>
            <a:ext cx="6668135" cy="6845300"/>
          </a:xfrm>
          <a:prstGeom prst="rect">
            <a:avLst/>
          </a:prstGeom>
          <a:noFill/>
        </p:spPr>
      </p:pic>
      <p:sp>
        <p:nvSpPr>
          <p:cNvPr id="17" name="도형 21"/>
          <p:cNvSpPr>
            <a:spLocks/>
          </p:cNvSpPr>
          <p:nvPr/>
        </p:nvSpPr>
        <p:spPr>
          <a:xfrm>
            <a:off x="2795270" y="156273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8" name="도형 22"/>
          <p:cNvSpPr>
            <a:spLocks/>
          </p:cNvSpPr>
          <p:nvPr/>
        </p:nvSpPr>
        <p:spPr>
          <a:xfrm>
            <a:off x="2858135" y="346392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9" name="도형 23"/>
          <p:cNvSpPr>
            <a:spLocks/>
          </p:cNvSpPr>
          <p:nvPr/>
        </p:nvSpPr>
        <p:spPr>
          <a:xfrm>
            <a:off x="4966970" y="194881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3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0" name="도형 24"/>
          <p:cNvSpPr>
            <a:spLocks/>
          </p:cNvSpPr>
          <p:nvPr/>
        </p:nvSpPr>
        <p:spPr>
          <a:xfrm>
            <a:off x="2858770" y="236601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1" name="도형 25"/>
          <p:cNvSpPr>
            <a:spLocks/>
          </p:cNvSpPr>
          <p:nvPr/>
        </p:nvSpPr>
        <p:spPr>
          <a:xfrm>
            <a:off x="2858770" y="270700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2" name="도형 26"/>
          <p:cNvSpPr>
            <a:spLocks/>
          </p:cNvSpPr>
          <p:nvPr/>
        </p:nvSpPr>
        <p:spPr>
          <a:xfrm>
            <a:off x="2858770" y="307467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3" name="도형 27"/>
          <p:cNvSpPr>
            <a:spLocks/>
          </p:cNvSpPr>
          <p:nvPr/>
        </p:nvSpPr>
        <p:spPr>
          <a:xfrm>
            <a:off x="6341110" y="307467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4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4" name="도형 28"/>
          <p:cNvSpPr>
            <a:spLocks/>
          </p:cNvSpPr>
          <p:nvPr/>
        </p:nvSpPr>
        <p:spPr>
          <a:xfrm>
            <a:off x="3533140" y="416115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5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5" name="도형 29"/>
          <p:cNvSpPr>
            <a:spLocks/>
          </p:cNvSpPr>
          <p:nvPr/>
        </p:nvSpPr>
        <p:spPr>
          <a:xfrm>
            <a:off x="4499610" y="4157344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6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6" name="도형 30"/>
          <p:cNvSpPr>
            <a:spLocks/>
          </p:cNvSpPr>
          <p:nvPr/>
        </p:nvSpPr>
        <p:spPr>
          <a:xfrm>
            <a:off x="3419475" y="640905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7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7" name="도형 31"/>
          <p:cNvSpPr>
            <a:spLocks/>
          </p:cNvSpPr>
          <p:nvPr/>
        </p:nvSpPr>
        <p:spPr>
          <a:xfrm>
            <a:off x="5219065" y="640969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8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9334500" y="1731010"/>
          <a:ext cx="2705100" cy="5160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주소검색 새 창 출력 (클릭 시)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기본 배송지 없을 시 기본 배송지 등록으로 바뀌어 출력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조건 충족 시 수정 및 등록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개수 설정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개수에 따른 상품 가격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총 합계 가격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장바구니에 추가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장바구니 추가 시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다음 행동 설정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9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바로 구매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10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찜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평점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서브메뉴바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(</a:t>
                      </a: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클릭 시 이동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)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13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 페이지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14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사진 리뷰만 보기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15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리뷰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(</a:t>
                      </a: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기본 상태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)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16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리뷰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(</a:t>
                      </a: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클릭 상태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)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16" name="그림 32" descr="/Users/mac_hoon/Library/Group Containers/L48J367XN4.com.infraware.PolarisOffice/EngineTemp/6067/fImage15359836396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-635"/>
            <a:ext cx="9150350" cy="6541135"/>
          </a:xfrm>
          <a:prstGeom prst="rect">
            <a:avLst/>
          </a:prstGeom>
          <a:noFill/>
        </p:spPr>
      </p:pic>
      <p:sp>
        <p:nvSpPr>
          <p:cNvPr id="17" name="도형 33"/>
          <p:cNvSpPr>
            <a:spLocks/>
          </p:cNvSpPr>
          <p:nvPr/>
        </p:nvSpPr>
        <p:spPr>
          <a:xfrm>
            <a:off x="6015990" y="242633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8" name="도형 34"/>
          <p:cNvSpPr>
            <a:spLocks/>
          </p:cNvSpPr>
          <p:nvPr/>
        </p:nvSpPr>
        <p:spPr>
          <a:xfrm>
            <a:off x="1480185" y="389382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9" name="도형 35"/>
          <p:cNvSpPr>
            <a:spLocks/>
          </p:cNvSpPr>
          <p:nvPr/>
        </p:nvSpPr>
        <p:spPr>
          <a:xfrm>
            <a:off x="6017895" y="439991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0" name="도형 36"/>
          <p:cNvSpPr>
            <a:spLocks/>
          </p:cNvSpPr>
          <p:nvPr/>
        </p:nvSpPr>
        <p:spPr>
          <a:xfrm>
            <a:off x="6097270" y="594169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3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9334500" y="1731010"/>
          <a:ext cx="2705100" cy="3097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클릭 시 하단 체크 박스 클릭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체크 박스 선택 되어있는 것 만 삭제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체크 박스 선택 되어있는 것 만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읽음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필터링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클릭 시 쪽지 상세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쪽지 읽음 처리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쪽지 삭제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페이징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6" name="그림 37" descr="/Users/mac_hoon/Library/Group Containers/L48J367XN4.com.infraware.PolarisOffice/EngineTemp/6067/fImage155313368707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" y="1270"/>
            <a:ext cx="9146540" cy="6439535"/>
          </a:xfrm>
          <a:prstGeom prst="rect">
            <a:avLst/>
          </a:prstGeom>
          <a:noFill/>
        </p:spPr>
      </p:pic>
      <p:sp>
        <p:nvSpPr>
          <p:cNvPr id="17" name="도형 38"/>
          <p:cNvSpPr>
            <a:spLocks/>
          </p:cNvSpPr>
          <p:nvPr/>
        </p:nvSpPr>
        <p:spPr>
          <a:xfrm>
            <a:off x="1603375" y="211645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8" name="도형 39"/>
          <p:cNvSpPr>
            <a:spLocks/>
          </p:cNvSpPr>
          <p:nvPr/>
        </p:nvSpPr>
        <p:spPr>
          <a:xfrm>
            <a:off x="3796665" y="189484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3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9" name="도형 40"/>
          <p:cNvSpPr>
            <a:spLocks/>
          </p:cNvSpPr>
          <p:nvPr/>
        </p:nvSpPr>
        <p:spPr>
          <a:xfrm>
            <a:off x="2831465" y="1895474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0" name="도형 41"/>
          <p:cNvSpPr>
            <a:spLocks/>
          </p:cNvSpPr>
          <p:nvPr/>
        </p:nvSpPr>
        <p:spPr>
          <a:xfrm>
            <a:off x="7282815" y="211582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4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1" name="도형 42"/>
          <p:cNvSpPr>
            <a:spLocks/>
          </p:cNvSpPr>
          <p:nvPr/>
        </p:nvSpPr>
        <p:spPr>
          <a:xfrm>
            <a:off x="2720340" y="276352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5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2" name="도형 43"/>
          <p:cNvSpPr>
            <a:spLocks/>
          </p:cNvSpPr>
          <p:nvPr/>
        </p:nvSpPr>
        <p:spPr>
          <a:xfrm>
            <a:off x="6144895" y="276352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6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3" name="도형 44"/>
          <p:cNvSpPr>
            <a:spLocks/>
          </p:cNvSpPr>
          <p:nvPr/>
        </p:nvSpPr>
        <p:spPr>
          <a:xfrm>
            <a:off x="6694805" y="276415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7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4" name="도형 45"/>
          <p:cNvSpPr>
            <a:spLocks/>
          </p:cNvSpPr>
          <p:nvPr/>
        </p:nvSpPr>
        <p:spPr>
          <a:xfrm>
            <a:off x="3261995" y="463867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8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9334496" y="161405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상품</a:t>
                      </a:r>
                      <a:r>
                        <a:rPr lang="ko-KR" altLang="en-US" sz="1400" baseline="0" dirty="0" smtClean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 err="1" smtClean="0">
                          <a:latin typeface="+mj-lt"/>
                        </a:rPr>
                        <a:t>상세조회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9334500" y="1731010"/>
          <a:ext cx="2705100" cy="103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쪽지 목록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쪽지 삭제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" y="-1270"/>
            <a:ext cx="9144635" cy="6604635"/>
          </a:xfrm>
          <a:prstGeom prst="rect">
            <a:avLst/>
          </a:prstGeom>
          <a:noFill/>
        </p:spPr>
      </p:pic>
      <p:sp>
        <p:nvSpPr>
          <p:cNvPr id="17" name="도형 47"/>
          <p:cNvSpPr>
            <a:spLocks/>
          </p:cNvSpPr>
          <p:nvPr/>
        </p:nvSpPr>
        <p:spPr>
          <a:xfrm>
            <a:off x="1851660" y="547941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8" name="도형 48"/>
          <p:cNvSpPr>
            <a:spLocks/>
          </p:cNvSpPr>
          <p:nvPr/>
        </p:nvSpPr>
        <p:spPr>
          <a:xfrm>
            <a:off x="7324090" y="542290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835071"/>
              </p:ext>
            </p:extLst>
          </p:nvPr>
        </p:nvGraphicFramePr>
        <p:xfrm>
          <a:off x="9334496" y="161407"/>
          <a:ext cx="2705102" cy="1134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유저 레시피</a:t>
                      </a:r>
                      <a:endParaRPr lang="en-US" altLang="ko-KR" sz="14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상세 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106967"/>
              </p:ext>
            </p:extLst>
          </p:nvPr>
        </p:nvGraphicFramePr>
        <p:xfrm>
          <a:off x="9334496" y="1731126"/>
          <a:ext cx="2705102" cy="1686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j-lt"/>
                        </a:rPr>
                        <a:t>추천</a:t>
                      </a:r>
                      <a:r>
                        <a:rPr lang="ko-KR" altLang="en-US" sz="1100" baseline="0" dirty="0" smtClean="0">
                          <a:latin typeface="+mj-lt"/>
                        </a:rPr>
                        <a:t> 버튼</a:t>
                      </a:r>
                      <a:r>
                        <a:rPr lang="en-US" altLang="ko-KR" sz="11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100" baseline="0" dirty="0" smtClean="0">
                          <a:latin typeface="+mj-lt"/>
                        </a:rPr>
                        <a:t>클릭 시</a:t>
                      </a:r>
                      <a:r>
                        <a:rPr lang="en-US" altLang="ko-KR" sz="1100" baseline="0" dirty="0" smtClean="0">
                          <a:latin typeface="+mj-lt"/>
                        </a:rPr>
                        <a:t>) </a:t>
                      </a:r>
                      <a:r>
                        <a:rPr lang="ko-KR" altLang="en-US" sz="1100" baseline="0" dirty="0" smtClean="0">
                          <a:latin typeface="+mj-lt"/>
                        </a:rPr>
                        <a:t>추천 수 증가</a:t>
                      </a:r>
                      <a:r>
                        <a:rPr lang="en-US" altLang="ko-KR" sz="1100" baseline="0" dirty="0" smtClean="0">
                          <a:latin typeface="+mj-lt"/>
                        </a:rPr>
                        <a:t> </a:t>
                      </a:r>
                      <a:endParaRPr lang="en-US" altLang="ko-KR" sz="11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>
                          <a:latin typeface="+mj-lt"/>
                        </a:rPr>
                        <a:t>유저 레시피 메인 이동</a:t>
                      </a:r>
                      <a:endParaRPr lang="en-US" altLang="ko-KR" sz="11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0" indent="0" algn="l" defTabSz="91442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유저 레시피 글 수정</a:t>
                      </a:r>
                      <a:endParaRPr lang="en-US" altLang="ko-KR" sz="11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>
                          <a:latin typeface="+mj-lt"/>
                        </a:rPr>
                        <a:t>유저 레시피 글 삭제</a:t>
                      </a:r>
                      <a:endParaRPr lang="en-US" altLang="ko-KR" sz="11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>
                          <a:latin typeface="+mj-lt"/>
                        </a:rPr>
                        <a:t>댓글 등록 </a:t>
                      </a:r>
                      <a:endParaRPr lang="en-US" altLang="ko-KR" sz="11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35" y="0"/>
            <a:ext cx="5494655" cy="6858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098925" y="419163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65165" y="510286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5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43300" y="441388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4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40355" y="441388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67255" y="441388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7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9334496" y="161405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상품</a:t>
                      </a:r>
                      <a:r>
                        <a:rPr lang="ko-KR" altLang="en-US" sz="1400" baseline="0" dirty="0" smtClean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 err="1" smtClean="0">
                          <a:latin typeface="+mj-lt"/>
                        </a:rPr>
                        <a:t>상세조회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9334500" y="1731010"/>
          <a:ext cx="2705100" cy="103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탈퇴 사유 셀렉터 박스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회원 탈퇴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49" descr="/Users/mac_hoon/Library/Group Containers/L48J367XN4.com.infraware.PolarisOffice/EngineTemp/6067/fImage2786753808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"/>
          <a:stretch>
            <a:fillRect/>
          </a:stretch>
        </p:blipFill>
        <p:spPr>
          <a:xfrm>
            <a:off x="122555" y="-1905"/>
            <a:ext cx="8977630" cy="6490335"/>
          </a:xfrm>
          <a:prstGeom prst="rect">
            <a:avLst/>
          </a:prstGeom>
          <a:noFill/>
        </p:spPr>
      </p:pic>
      <p:sp>
        <p:nvSpPr>
          <p:cNvPr id="17" name="도형 50"/>
          <p:cNvSpPr>
            <a:spLocks/>
          </p:cNvSpPr>
          <p:nvPr/>
        </p:nvSpPr>
        <p:spPr>
          <a:xfrm>
            <a:off x="1360170" y="5377815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8" name="도형 51"/>
          <p:cNvSpPr>
            <a:spLocks/>
          </p:cNvSpPr>
          <p:nvPr/>
        </p:nvSpPr>
        <p:spPr>
          <a:xfrm>
            <a:off x="3992879" y="6092190"/>
            <a:ext cx="222885" cy="222885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94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085" y="2044065"/>
            <a:ext cx="3020695" cy="236982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r>
              <a:rPr lang="en-US" altLang="ko-KR" sz="2400">
                <a:solidFill>
                  <a:schemeClr val="tx1"/>
                </a:solidFill>
              </a:rPr>
              <a:t>Food Container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고객센터</a:t>
            </a: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(회원,비회원)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39725"/>
            <a:ext cx="1392555" cy="13925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015" cy="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35290"/>
              </p:ext>
            </p:extLst>
          </p:nvPr>
        </p:nvGraphicFramePr>
        <p:xfrm>
          <a:off x="9334496" y="161405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상품</a:t>
                      </a:r>
                      <a:r>
                        <a:rPr lang="ko-KR" altLang="en-US" sz="1400" baseline="0" dirty="0" smtClean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 err="1" smtClean="0">
                          <a:latin typeface="+mj-lt"/>
                        </a:rPr>
                        <a:t>상세조회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9334500" y="1731010"/>
          <a:ext cx="2705100" cy="345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고객센터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배송 고객센터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취소 고객센터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회원 고객센터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비밀번호 입력 페이지 이동 후 비밀번호 일치 시 게시물 상세보기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(클릭 시) 게시물 상세보기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고객 센터 문의하기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페이징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6" name="그림 2" descr="/Users/mac_hoon/Library/Group Containers/L48J367XN4.com.infraware.PolarisOffice/EngineTemp/9705/fImage161268326802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0" y="0"/>
            <a:ext cx="6402070" cy="6858635"/>
          </a:xfrm>
          <a:prstGeom prst="rect">
            <a:avLst/>
          </a:prstGeom>
          <a:noFill/>
        </p:spPr>
      </p:pic>
      <p:sp>
        <p:nvSpPr>
          <p:cNvPr id="17" name="도형 3"/>
          <p:cNvSpPr>
            <a:spLocks/>
          </p:cNvSpPr>
          <p:nvPr/>
        </p:nvSpPr>
        <p:spPr>
          <a:xfrm>
            <a:off x="2362200" y="284607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5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8" name="도형 4"/>
          <p:cNvSpPr>
            <a:spLocks/>
          </p:cNvSpPr>
          <p:nvPr/>
        </p:nvSpPr>
        <p:spPr>
          <a:xfrm>
            <a:off x="2381885" y="311404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6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9" name="도형 5"/>
          <p:cNvSpPr>
            <a:spLocks/>
          </p:cNvSpPr>
          <p:nvPr/>
        </p:nvSpPr>
        <p:spPr>
          <a:xfrm>
            <a:off x="6815455" y="5673725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7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0" name="도형 6"/>
          <p:cNvSpPr>
            <a:spLocks/>
          </p:cNvSpPr>
          <p:nvPr/>
        </p:nvSpPr>
        <p:spPr>
          <a:xfrm>
            <a:off x="1741170" y="136652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1" name="도형 7"/>
          <p:cNvSpPr>
            <a:spLocks/>
          </p:cNvSpPr>
          <p:nvPr/>
        </p:nvSpPr>
        <p:spPr>
          <a:xfrm>
            <a:off x="3255010" y="134239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2" name="도형 8"/>
          <p:cNvSpPr>
            <a:spLocks/>
          </p:cNvSpPr>
          <p:nvPr/>
        </p:nvSpPr>
        <p:spPr>
          <a:xfrm>
            <a:off x="4603750" y="1340485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3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3" name="도형 9"/>
          <p:cNvSpPr>
            <a:spLocks/>
          </p:cNvSpPr>
          <p:nvPr/>
        </p:nvSpPr>
        <p:spPr>
          <a:xfrm>
            <a:off x="5986780" y="1368425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4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4" name="도형 10"/>
          <p:cNvSpPr>
            <a:spLocks/>
          </p:cNvSpPr>
          <p:nvPr/>
        </p:nvSpPr>
        <p:spPr>
          <a:xfrm>
            <a:off x="2854325" y="607441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8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4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9334500" y="1731010"/>
          <a:ext cx="2705100" cy="103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고객센터 메인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입력 값 조건 충족 시 게시물 상세 보기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14" descr="/Users/mac_hoon/Library/Group Containers/L48J367XN4.com.infraware.PolarisOffice/EngineTemp/9705/fImage82731415268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40690"/>
            <a:ext cx="8166735" cy="5550535"/>
          </a:xfrm>
          <a:prstGeom prst="rect">
            <a:avLst/>
          </a:prstGeom>
          <a:noFill/>
        </p:spPr>
      </p:pic>
      <p:sp>
        <p:nvSpPr>
          <p:cNvPr id="17" name="도형 15"/>
          <p:cNvSpPr>
            <a:spLocks/>
          </p:cNvSpPr>
          <p:nvPr/>
        </p:nvSpPr>
        <p:spPr>
          <a:xfrm>
            <a:off x="2895600" y="462153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8" name="도형 16"/>
          <p:cNvSpPr>
            <a:spLocks/>
          </p:cNvSpPr>
          <p:nvPr/>
        </p:nvSpPr>
        <p:spPr>
          <a:xfrm>
            <a:off x="5015230" y="464566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9334500" y="1731010"/>
          <a:ext cx="2705100" cy="103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에디터 사용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고객센터 메인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18" descr="/Users/mac_hoon/Library/Group Containers/L48J367XN4.com.infraware.PolarisOffice/EngineTemp/9705/fImage133758419600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20" y="0"/>
            <a:ext cx="5844540" cy="6858635"/>
          </a:xfrm>
          <a:prstGeom prst="rect">
            <a:avLst/>
          </a:prstGeom>
          <a:noFill/>
        </p:spPr>
      </p:pic>
      <p:sp>
        <p:nvSpPr>
          <p:cNvPr id="17" name="도형 19"/>
          <p:cNvSpPr>
            <a:spLocks/>
          </p:cNvSpPr>
          <p:nvPr/>
        </p:nvSpPr>
        <p:spPr>
          <a:xfrm>
            <a:off x="1736725" y="449072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8" name="도형 20"/>
          <p:cNvSpPr>
            <a:spLocks/>
          </p:cNvSpPr>
          <p:nvPr/>
        </p:nvSpPr>
        <p:spPr>
          <a:xfrm>
            <a:off x="1706245" y="197231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9334500" y="1731010"/>
          <a:ext cx="2705100" cy="1595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문의 유형 선택 셀렉터 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비회원 경우 비밀번호 설정 보이기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고객센터 메인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조건 충족 시 글 등록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23" descr="/Users/mac_hoon/Library/Group Containers/L48J367XN4.com.infraware.PolarisOffice/EngineTemp/9705/fImage14562643066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05" y="0"/>
            <a:ext cx="6751320" cy="6858635"/>
          </a:xfrm>
          <a:prstGeom prst="rect">
            <a:avLst/>
          </a:prstGeom>
          <a:noFill/>
        </p:spPr>
      </p:pic>
      <p:sp>
        <p:nvSpPr>
          <p:cNvPr id="17" name="도형 24"/>
          <p:cNvSpPr>
            <a:spLocks/>
          </p:cNvSpPr>
          <p:nvPr/>
        </p:nvSpPr>
        <p:spPr>
          <a:xfrm>
            <a:off x="2420620" y="1793875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8" name="도형 25"/>
          <p:cNvSpPr>
            <a:spLocks/>
          </p:cNvSpPr>
          <p:nvPr/>
        </p:nvSpPr>
        <p:spPr>
          <a:xfrm>
            <a:off x="3023870" y="545592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3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9" name="도형 26"/>
          <p:cNvSpPr>
            <a:spLocks/>
          </p:cNvSpPr>
          <p:nvPr/>
        </p:nvSpPr>
        <p:spPr>
          <a:xfrm>
            <a:off x="4934585" y="545338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4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1" name="도형 28"/>
          <p:cNvSpPr>
            <a:spLocks/>
          </p:cNvSpPr>
          <p:nvPr/>
        </p:nvSpPr>
        <p:spPr>
          <a:xfrm>
            <a:off x="2197735" y="334391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4236085" y="2044065"/>
            <a:ext cx="3020695" cy="236982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r>
              <a:rPr lang="en-US" altLang="ko-KR" sz="2400">
                <a:solidFill>
                  <a:schemeClr val="tx1"/>
                </a:solidFill>
              </a:rPr>
              <a:t>Food Container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고객센터</a:t>
            </a: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(관리자)</a:t>
            </a:r>
          </a:p>
        </p:txBody>
      </p:sp>
      <p:pic>
        <p:nvPicPr>
          <p:cNvPr id="7" name="Picture " descr="/Users/mac_hoon/Library/Group Containers/L48J367XN4.com.infraware.PolarisOffice/EngineTemp/9705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75" y="339725"/>
            <a:ext cx="1393190" cy="1393190"/>
          </a:xfrm>
          <a:prstGeom prst="rect">
            <a:avLst/>
          </a:prstGeom>
          <a:noFill/>
        </p:spPr>
      </p:pic>
      <p:pic>
        <p:nvPicPr>
          <p:cNvPr id="8" name="Picture " descr="/Users/mac_hoon/Library/Group Containers/L48J367XN4.com.infraware.PolarisOffice/EngineTemp/9705/image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650" cy="5283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9334496" y="161405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상품</a:t>
                      </a:r>
                      <a:r>
                        <a:rPr lang="ko-KR" altLang="en-US" sz="1400" baseline="0" dirty="0" smtClean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 err="1" smtClean="0">
                          <a:latin typeface="+mj-lt"/>
                        </a:rPr>
                        <a:t>상세조회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9334500" y="1731010"/>
          <a:ext cx="2705100" cy="562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FAQ 등록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" name="그림 12" descr="/Users/mac_hoon/Library/Group Containers/L48J367XN4.com.infraware.PolarisOffice/EngineTemp/9705/fImage16126839627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0" y="0"/>
            <a:ext cx="6402070" cy="6858635"/>
          </a:xfrm>
          <a:prstGeom prst="rect">
            <a:avLst/>
          </a:prstGeom>
          <a:noFill/>
        </p:spPr>
      </p:pic>
      <p:sp>
        <p:nvSpPr>
          <p:cNvPr id="17" name="도형 13"/>
          <p:cNvSpPr>
            <a:spLocks/>
          </p:cNvSpPr>
          <p:nvPr/>
        </p:nvSpPr>
        <p:spPr>
          <a:xfrm>
            <a:off x="5113655" y="5667375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3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상품 상세조회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9334500" y="1731010"/>
          <a:ext cx="2705100" cy="103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게시글 삭제 버튼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답변 댓글 등록 버튼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Picture " descr="/Users/mac_hoon/Library/Group Containers/L48J367XN4.com.infraware.PolarisOffice/EngineTemp/9705/fImage133758426577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20" y="0"/>
            <a:ext cx="5844540" cy="6858635"/>
          </a:xfrm>
          <a:prstGeom prst="rect">
            <a:avLst/>
          </a:prstGeom>
          <a:noFill/>
        </p:spPr>
      </p:pic>
      <p:sp>
        <p:nvSpPr>
          <p:cNvPr id="17" name="Rect 0"/>
          <p:cNvSpPr>
            <a:spLocks/>
          </p:cNvSpPr>
          <p:nvPr/>
        </p:nvSpPr>
        <p:spPr>
          <a:xfrm>
            <a:off x="5789295" y="4507865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6614795" y="5241925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구매페이지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(</a:t>
                      </a: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회원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)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334500" y="1731010"/>
          <a:ext cx="2705100" cy="843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고객센터 메인 페이지 이동 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조건 충족 시 글 등록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9" descr="/Users/mac_hoon/Library/Group Containers/L48J367XN4.com.infraware.PolarisOffice/EngineTemp/9705/fImage999844406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" y="-635"/>
            <a:ext cx="8103235" cy="6388735"/>
          </a:xfrm>
          <a:prstGeom prst="rect">
            <a:avLst/>
          </a:prstGeom>
          <a:noFill/>
        </p:spPr>
      </p:pic>
      <p:sp>
        <p:nvSpPr>
          <p:cNvPr id="5" name="도형 30"/>
          <p:cNvSpPr>
            <a:spLocks/>
          </p:cNvSpPr>
          <p:nvPr/>
        </p:nvSpPr>
        <p:spPr>
          <a:xfrm>
            <a:off x="2730500" y="592836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" name="도형 31"/>
          <p:cNvSpPr>
            <a:spLocks/>
          </p:cNvSpPr>
          <p:nvPr/>
        </p:nvSpPr>
        <p:spPr>
          <a:xfrm>
            <a:off x="4893945" y="5930265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74407"/>
              </p:ext>
            </p:extLst>
          </p:nvPr>
        </p:nvGraphicFramePr>
        <p:xfrm>
          <a:off x="9334496" y="161407"/>
          <a:ext cx="2705102" cy="1134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유저 레시피</a:t>
                      </a:r>
                      <a:endParaRPr lang="en-US" altLang="ko-KR" sz="14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수정</a:t>
                      </a:r>
                      <a:endParaRPr lang="en-US" altLang="ko-KR" sz="1400" dirty="0" smtClean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064696"/>
              </p:ext>
            </p:extLst>
          </p:nvPr>
        </p:nvGraphicFramePr>
        <p:xfrm>
          <a:off x="9334496" y="1731126"/>
          <a:ext cx="2705102" cy="843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글 수정 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글 수정 취소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245" y="0"/>
            <a:ext cx="6988810" cy="676656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60015" y="620903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40020" y="620903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9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4236085" y="2044065"/>
            <a:ext cx="3020695" cy="236982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r>
              <a:rPr lang="en-US" altLang="ko-KR" sz="2400">
                <a:solidFill>
                  <a:schemeClr val="tx1"/>
                </a:solidFill>
              </a:rPr>
              <a:t>Food Container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공지사항</a:t>
            </a: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(관리자)</a:t>
            </a:r>
          </a:p>
        </p:txBody>
      </p:sp>
      <p:pic>
        <p:nvPicPr>
          <p:cNvPr id="7" name="Picture " descr="/Users/mac_hoon/Library/Group Containers/L48J367XN4.com.infraware.PolarisOffice/EngineTemp/9705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75" y="339725"/>
            <a:ext cx="1393190" cy="1393190"/>
          </a:xfrm>
          <a:prstGeom prst="rect">
            <a:avLst/>
          </a:prstGeom>
          <a:noFill/>
        </p:spPr>
      </p:pic>
      <p:pic>
        <p:nvPicPr>
          <p:cNvPr id="8" name="Picture " descr="/Users/mac_hoon/Library/Group Containers/L48J367XN4.com.infraware.PolarisOffice/EngineTemp/9705/image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650" cy="5283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장바구니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9334500" y="1731010"/>
          <a:ext cx="2705100" cy="1125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공지사항 상세보기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페이징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공지사항 등록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그림 32" descr="/Users/mac_hoon/Library/Group Containers/L48J367XN4.com.infraware.PolarisOffice/EngineTemp/9705/fImage1633564804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15" y="0"/>
            <a:ext cx="6741160" cy="6858635"/>
          </a:xfrm>
          <a:prstGeom prst="rect">
            <a:avLst/>
          </a:prstGeom>
          <a:noFill/>
        </p:spPr>
      </p:pic>
      <p:sp>
        <p:nvSpPr>
          <p:cNvPr id="7" name="도형 33"/>
          <p:cNvSpPr>
            <a:spLocks/>
          </p:cNvSpPr>
          <p:nvPr/>
        </p:nvSpPr>
        <p:spPr>
          <a:xfrm>
            <a:off x="2124710" y="215900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8" name="도형 34"/>
          <p:cNvSpPr>
            <a:spLocks/>
          </p:cNvSpPr>
          <p:nvPr/>
        </p:nvSpPr>
        <p:spPr>
          <a:xfrm>
            <a:off x="3054985" y="6353175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9" name="도형 35"/>
          <p:cNvSpPr>
            <a:spLocks/>
          </p:cNvSpPr>
          <p:nvPr/>
        </p:nvSpPr>
        <p:spPr>
          <a:xfrm>
            <a:off x="6059170" y="640334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3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장바구니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9334500" y="1731010"/>
          <a:ext cx="2705100" cy="1125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공지사항 메인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공지사항 게시글 수정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공지사항 게시글 삭제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그림 37" descr="/Users/mac_hoon/Library/Group Containers/L48J367XN4.com.infraware.PolarisOffice/EngineTemp/9705/fImage106078485699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95" y="0"/>
            <a:ext cx="7384415" cy="6858635"/>
          </a:xfrm>
          <a:prstGeom prst="rect">
            <a:avLst/>
          </a:prstGeom>
          <a:noFill/>
        </p:spPr>
      </p:pic>
      <p:sp>
        <p:nvSpPr>
          <p:cNvPr id="7" name="도형 38"/>
          <p:cNvSpPr>
            <a:spLocks/>
          </p:cNvSpPr>
          <p:nvPr/>
        </p:nvSpPr>
        <p:spPr>
          <a:xfrm>
            <a:off x="1336040" y="627253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8" name="도형 39"/>
          <p:cNvSpPr>
            <a:spLocks/>
          </p:cNvSpPr>
          <p:nvPr/>
        </p:nvSpPr>
        <p:spPr>
          <a:xfrm>
            <a:off x="5525770" y="6274435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9" name="도형 40"/>
          <p:cNvSpPr>
            <a:spLocks/>
          </p:cNvSpPr>
          <p:nvPr/>
        </p:nvSpPr>
        <p:spPr>
          <a:xfrm>
            <a:off x="6830695" y="627634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334500" y="161290"/>
          <a:ext cx="2705100" cy="92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화면명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장바구니</a:t>
                      </a: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revision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00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작성일</a:t>
                      </a:r>
                    </a:p>
                  </a:txBody>
                  <a:tcPr marL="89535" marR="89535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22.03.11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9334500" y="1731010"/>
          <a:ext cx="2705100" cy="1304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Description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공지사항 메인 페이지 이동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공지사항 글 등록(글등록시 표시)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</a:endParaRPr>
                    </a:p>
                  </a:txBody>
                  <a:tcPr marL="89535" marR="89535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</a:rPr>
                        <a:t>공지사항 수정 버튼(글 수정시 표시)</a:t>
                      </a:r>
                    </a:p>
                  </a:txBody>
                  <a:tcPr marL="89535" marR="895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그림 41" descr="/Users/mac_hoon/Library/Group Containers/L48J367XN4.com.infraware.PolarisOffice/EngineTemp/9705/fImage98797489654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75" y="0"/>
            <a:ext cx="7658100" cy="6858635"/>
          </a:xfrm>
          <a:prstGeom prst="rect">
            <a:avLst/>
          </a:prstGeom>
          <a:noFill/>
        </p:spPr>
      </p:pic>
      <p:sp>
        <p:nvSpPr>
          <p:cNvPr id="7" name="도형 42"/>
          <p:cNvSpPr>
            <a:spLocks/>
          </p:cNvSpPr>
          <p:nvPr/>
        </p:nvSpPr>
        <p:spPr>
          <a:xfrm>
            <a:off x="1181100" y="6326505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8" name="도형 43"/>
          <p:cNvSpPr>
            <a:spLocks/>
          </p:cNvSpPr>
          <p:nvPr/>
        </p:nvSpPr>
        <p:spPr>
          <a:xfrm>
            <a:off x="6163945" y="632841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9" name="도형 44"/>
          <p:cNvSpPr>
            <a:spLocks/>
          </p:cNvSpPr>
          <p:nvPr/>
        </p:nvSpPr>
        <p:spPr>
          <a:xfrm>
            <a:off x="7538719" y="6325870"/>
            <a:ext cx="223520" cy="22352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</a:rPr>
              <a:t>3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085" y="2044065"/>
            <a:ext cx="3020695" cy="236982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r>
              <a:rPr lang="en-US" altLang="ko-KR" sz="2400">
                <a:solidFill>
                  <a:schemeClr val="tx1"/>
                </a:solidFill>
              </a:rPr>
              <a:t>Food Container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endParaRPr lang="ko-KR" altLang="en-US" sz="24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</a:rPr>
              <a:t>이벤트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39725"/>
            <a:ext cx="1392555" cy="13925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015" cy="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543753"/>
              </p:ext>
            </p:extLst>
          </p:nvPr>
        </p:nvGraphicFramePr>
        <p:xfrm>
          <a:off x="9334496" y="161405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j-lt"/>
                        </a:rPr>
                        <a:t>구매페이지</a:t>
                      </a:r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회원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228975"/>
              </p:ext>
            </p:extLst>
          </p:nvPr>
        </p:nvGraphicFramePr>
        <p:xfrm>
          <a:off x="9334496" y="1731126"/>
          <a:ext cx="2705102" cy="3373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전체 선택 </a:t>
                      </a:r>
                      <a:r>
                        <a:rPr lang="en-US" altLang="ko-KR" sz="1200" dirty="0" smtClean="0">
                          <a:latin typeface="+mj-lt"/>
                        </a:rPr>
                        <a:t>/ </a:t>
                      </a:r>
                      <a:r>
                        <a:rPr lang="ko-KR" altLang="en-US" sz="1200" dirty="0" smtClean="0">
                          <a:latin typeface="+mj-lt"/>
                        </a:rPr>
                        <a:t>선택 삭제 제공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대분류에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의한 상품 분류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체크박스를 통한 선택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썸네일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상품명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개수에 따른 상품 금액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57975038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7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개수 설정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250638848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8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삭제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596358407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9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바로 구매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816259931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10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선택 된 상품 총 합계 금액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359378685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선택 된 제품 구매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684251741"/>
                  </a:ext>
                </a:extLst>
              </a:tr>
            </a:tbl>
          </a:graphicData>
        </a:graphic>
      </p:graphicFrame>
      <p:pic>
        <p:nvPicPr>
          <p:cNvPr id="4" name="그림 46" descr="/Users/mac_hoon/Library/Group Containers/L48J367XN4.com.infraware.PolarisOffice/EngineTemp/9705/fImage24314949494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10" y="0"/>
            <a:ext cx="6427470" cy="6858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494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Main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8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Main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로고 </a:t>
                      </a:r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클릭 시 </a:t>
                      </a:r>
                      <a:r>
                        <a:rPr lang="en-US" altLang="ko-KR" sz="1200" dirty="0" smtClean="0">
                          <a:latin typeface="+mj-lt"/>
                        </a:rPr>
                        <a:t>Home)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검색창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빠른 배송 조회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비회원 가능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마이페이지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장바구니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메뉴 펼치기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750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7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바로가기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메뉴바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38848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8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로그인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회원가입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5840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9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배너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259931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10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인기메뉴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새로고침마다 랜덤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9378685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메뉴에 마우스 올릴 시 찜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,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장바구니 표시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251741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베스트레시피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최대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3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개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593212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레시피 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썸네일에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금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,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은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,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동 표시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86892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최근 본 상품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최대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3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개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134765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맨 위로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244352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카카오 채널 문의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6033323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17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이벤트 당첨자 알림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91331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56" y="0"/>
            <a:ext cx="6987092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35361" y="13746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84428" y="16140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55530" y="16140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95895" y="16140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98928" y="56994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8928" y="93317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00322" y="2211138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96849" y="16140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41122" y="5133434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41122" y="4610769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24839" y="4273401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24839" y="3851870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40308" y="2347859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01971" y="-11367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84860" y="2684567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35361" y="672412"/>
            <a:ext cx="2923413" cy="26264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24150" y="569947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62607" y="687164"/>
            <a:ext cx="877701" cy="26264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906850" y="569947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61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Main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마우스 올릴 시 메뉴 펼치기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53" y="0"/>
            <a:ext cx="700391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71947" y="735338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64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전체 메뉴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5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085" y="2044065"/>
            <a:ext cx="3020060" cy="2369185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유저 레시피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관리자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39725"/>
            <a:ext cx="1392555" cy="13925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015" cy="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6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전체메뉴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+mj-lt"/>
                        </a:rPr>
                        <a:t>퀵메뉴</a:t>
                      </a:r>
                      <a:r>
                        <a:rPr lang="ko-KR" altLang="en-US" sz="1200" dirty="0" smtClean="0">
                          <a:latin typeface="+mj-lt"/>
                        </a:rPr>
                        <a:t> </a:t>
                      </a:r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화면과 같이 이동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대분류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브랜드별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조회 기능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196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가격에 따른 정렬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무료 배송 조회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페이징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750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7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냉동 식품은 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얼음표시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17319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8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페이지 이동 시 경로 표시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679916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9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현재 페이지 표기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8625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97" y="0"/>
            <a:ext cx="4709118" cy="68517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17" y="1173084"/>
            <a:ext cx="1885950" cy="5457825"/>
          </a:xfrm>
          <a:prstGeom prst="rect">
            <a:avLst/>
          </a:prstGeom>
          <a:ln w="25400">
            <a:solidFill>
              <a:srgbClr val="FF0000"/>
            </a:solidFill>
            <a:prstDash val="dash"/>
          </a:ln>
        </p:spPr>
      </p:pic>
      <p:sp>
        <p:nvSpPr>
          <p:cNvPr id="16" name="직사각형 15"/>
          <p:cNvSpPr/>
          <p:nvPr/>
        </p:nvSpPr>
        <p:spPr>
          <a:xfrm>
            <a:off x="3035030" y="1342417"/>
            <a:ext cx="680936" cy="1828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 flipV="1">
            <a:off x="2261162" y="1173084"/>
            <a:ext cx="791386" cy="16933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2269921" y="3169237"/>
            <a:ext cx="765109" cy="34616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42928" y="121905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9357" y="257914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7278" y="437774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09481" y="578444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5894" y="99663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83888" y="629953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113" y="59214"/>
            <a:ext cx="1171435" cy="846413"/>
          </a:xfrm>
          <a:prstGeom prst="rect">
            <a:avLst/>
          </a:prstGeom>
          <a:ln w="25400">
            <a:solidFill>
              <a:srgbClr val="FF0000"/>
            </a:solidFill>
            <a:prstDash val="dash"/>
          </a:ln>
        </p:spPr>
      </p:pic>
      <p:sp>
        <p:nvSpPr>
          <p:cNvPr id="53" name="직사각형 52"/>
          <p:cNvSpPr/>
          <p:nvPr/>
        </p:nvSpPr>
        <p:spPr>
          <a:xfrm>
            <a:off x="3734953" y="428017"/>
            <a:ext cx="554310" cy="190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 flipH="1" flipV="1">
            <a:off x="3052548" y="68878"/>
            <a:ext cx="682405" cy="3483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3052548" y="629414"/>
            <a:ext cx="682405" cy="27621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871385" y="280990"/>
            <a:ext cx="554310" cy="190589"/>
          </a:xfrm>
          <a:prstGeom prst="rect">
            <a:avLst/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63294" y="155653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 메뉴 클릭 시 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이동되는 페이지</a:t>
            </a:r>
            <a:endParaRPr lang="ko-KR" altLang="en-US" sz="1200" b="1" dirty="0"/>
          </a:p>
        </p:txBody>
      </p:sp>
      <p:sp>
        <p:nvSpPr>
          <p:cNvPr id="62" name="직사각형 61"/>
          <p:cNvSpPr/>
          <p:nvPr/>
        </p:nvSpPr>
        <p:spPr>
          <a:xfrm>
            <a:off x="4541474" y="121905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60202" y="705722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817207" y="828442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6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중분류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061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9315041" y="132223"/>
          <a:ext cx="270510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중분류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15041" y="1701944"/>
          <a:ext cx="270510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브랜드 별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493" y="0"/>
            <a:ext cx="435659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935" y="20302"/>
            <a:ext cx="1171435" cy="846413"/>
          </a:xfrm>
          <a:prstGeom prst="rect">
            <a:avLst/>
          </a:prstGeom>
          <a:ln w="25400">
            <a:solidFill>
              <a:srgbClr val="FF0000"/>
            </a:solidFill>
            <a:prstDash val="dash"/>
          </a:ln>
        </p:spPr>
      </p:pic>
      <p:sp>
        <p:nvSpPr>
          <p:cNvPr id="6" name="직사각형 5"/>
          <p:cNvSpPr/>
          <p:nvPr/>
        </p:nvSpPr>
        <p:spPr>
          <a:xfrm>
            <a:off x="3919775" y="389105"/>
            <a:ext cx="554310" cy="190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3237370" y="29966"/>
            <a:ext cx="682405" cy="3483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3237370" y="590502"/>
            <a:ext cx="682405" cy="27621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0138" y="640913"/>
            <a:ext cx="554310" cy="190589"/>
          </a:xfrm>
          <a:prstGeom prst="rect">
            <a:avLst/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1656" y="116741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중분류 메뉴 클릭 시 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이동되는 페이지</a:t>
            </a:r>
            <a:endParaRPr lang="ko-KR" altLang="en-US" sz="1200" b="1" dirty="0"/>
          </a:p>
        </p:txBody>
      </p:sp>
      <p:sp>
        <p:nvSpPr>
          <p:cNvPr id="11" name="직사각형 10"/>
          <p:cNvSpPr/>
          <p:nvPr/>
        </p:nvSpPr>
        <p:spPr>
          <a:xfrm>
            <a:off x="3808564" y="1078920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586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상품 상세 조회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09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111" y="2574797"/>
            <a:ext cx="3931606" cy="43216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811" y="341900"/>
            <a:ext cx="3948004" cy="22718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4" y="311284"/>
            <a:ext cx="5038287" cy="623675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016834" y="-9728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052537" y="29182"/>
            <a:ext cx="1060315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72656" y="48637"/>
            <a:ext cx="1060315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하단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상품</a:t>
                      </a:r>
                      <a:r>
                        <a:rPr lang="ko-KR" altLang="en-US" sz="1400" baseline="0" dirty="0" smtClean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 err="1" smtClean="0">
                          <a:latin typeface="+mj-lt"/>
                        </a:rPr>
                        <a:t>상세조회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상품 대표 이미지</a:t>
                      </a:r>
                      <a:r>
                        <a:rPr lang="en-US" altLang="ko-KR" sz="1200" dirty="0" smtClean="0">
                          <a:latin typeface="+mj-lt"/>
                        </a:rPr>
                        <a:t>(=</a:t>
                      </a:r>
                      <a:r>
                        <a:rPr lang="ko-KR" altLang="en-US" sz="1200" dirty="0" err="1" smtClean="0">
                          <a:latin typeface="+mj-lt"/>
                        </a:rPr>
                        <a:t>썸네일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상품명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조건 만족 시 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  <a:latin typeface="+mj-lt"/>
                        </a:rPr>
                        <a:t>인기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추가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가격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개수 설정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개수에 따른 상품 가격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총 합계 가격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750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7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장바구니에 추가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38848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8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장바구니 추가 시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다음 행동 설정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5840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9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바로 구매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259931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10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찜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9378685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평점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251741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서브메뉴바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클릭 시 이동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593212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상세 페이지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86892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사진 리뷰만 보기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275566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리뷰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기본 상태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134765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리뷰 펼치기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24435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076343" y="132190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6343" y="1775518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78062" y="242511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70103" y="242511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90637" y="2801910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51825" y="311895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3572" y="4291447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150" y="1421170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60612" y="1464285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35044" y="618606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2878" y="5196542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208060" y="3074710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72545" y="346407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52225" y="3006962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43676" y="3464075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428974" y="3970715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704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장바구니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93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61" y="0"/>
            <a:ext cx="5251819" cy="68580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장바구니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전체 선택 </a:t>
                      </a:r>
                      <a:r>
                        <a:rPr lang="en-US" altLang="ko-KR" sz="1200" dirty="0" smtClean="0">
                          <a:latin typeface="+mj-lt"/>
                        </a:rPr>
                        <a:t>/ </a:t>
                      </a:r>
                      <a:r>
                        <a:rPr lang="ko-KR" altLang="en-US" sz="1200" dirty="0" smtClean="0">
                          <a:latin typeface="+mj-lt"/>
                        </a:rPr>
                        <a:t>선택 삭제 제공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대분류에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의한 상품 분류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체크박스를 통한 선택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썸네일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상품명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개수에 따른 상품 금액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750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7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개수 설정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38848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8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삭제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5840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9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바로 구매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259931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10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선택 된 상품 총 합계 금액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9378685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선택 된 제품 구매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25174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872548" y="146990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72548" y="207485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03756" y="1692327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06128" y="1695080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06128" y="456513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29699" y="576575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11923" y="115046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74806" y="445392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59362" y="576575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867" y="6226818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35117" y="6577447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43761" y="4003838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264" y="1081008"/>
            <a:ext cx="966333" cy="459207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37427" y="5856879"/>
            <a:ext cx="28745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회원이 장바구니를 누를 경우</a:t>
            </a:r>
            <a:r>
              <a:rPr lang="en-US" altLang="ko-KR" sz="1400" b="1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마이페이지</a:t>
            </a:r>
            <a:r>
              <a:rPr lang="ko-KR" altLang="en-US" sz="1400" b="1" dirty="0" smtClean="0"/>
              <a:t> 메뉴 출력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경로 </a:t>
            </a:r>
            <a:r>
              <a:rPr lang="en-US" altLang="ko-KR" sz="1400" b="1" dirty="0" smtClean="0"/>
              <a:t>: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마이페이지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&gt; </a:t>
            </a:r>
            <a:r>
              <a:rPr lang="ko-KR" altLang="en-US" sz="1400" b="1" dirty="0" smtClean="0"/>
              <a:t>장바구니</a:t>
            </a:r>
            <a:endParaRPr lang="ko-KR" altLang="en-US" sz="1400" b="1" dirty="0"/>
          </a:p>
        </p:txBody>
      </p:sp>
      <p:sp>
        <p:nvSpPr>
          <p:cNvPr id="22" name="직사각형 21"/>
          <p:cNvSpPr/>
          <p:nvPr/>
        </p:nvSpPr>
        <p:spPr>
          <a:xfrm>
            <a:off x="2843761" y="652063"/>
            <a:ext cx="628373" cy="286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52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구매페이지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회원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11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j-lt"/>
                        </a:rPr>
                        <a:t>구매페이지</a:t>
                      </a:r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회원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1734"/>
            <a:ext cx="4932352" cy="67368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723" y="661392"/>
            <a:ext cx="4055241" cy="6131703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046018" y="-9728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042809" y="19454"/>
            <a:ext cx="1060315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62928" y="38909"/>
            <a:ext cx="1060315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하단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14" y="296796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3752232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658" y="421072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10903" y="465949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6507" y="5885197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03917" y="412510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714" y="158111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40938" y="161991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92706" y="55018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77325" y="4124325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08625" y="5052468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이용약관 동의</a:t>
                      </a:r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필수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주문자명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회원이름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자동입력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배송지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입력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기본배송지가 없으면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기본 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배송지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체크 비활성화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주문자와 같으면 회원정보출력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750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기본 배송지로 등록 여부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5840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7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결제정보창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화면 따라다님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결제하기 클릭 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aseline="0" dirty="0" err="1" smtClean="0">
                          <a:latin typeface="+mj-lt"/>
                          <a:sym typeface="Wingdings" panose="05000000000000000000" pitchFamily="2" charset="2"/>
                        </a:rPr>
                        <a:t>구매화면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251741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8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결제 상품 정렬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593212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9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수량별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가격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86892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10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개수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275566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쿠폰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select box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134765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포인트 사용 여부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현재포인트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598317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5093515" y="6336081"/>
            <a:ext cx="223200" cy="22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47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271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구매페이지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비회원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6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961" b="3121"/>
          <a:stretch/>
        </p:blipFill>
        <p:spPr>
          <a:xfrm>
            <a:off x="1541145" y="0"/>
            <a:ext cx="6067425" cy="6858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9334496" y="161407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유저 레시피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801418"/>
              </p:ext>
            </p:extLst>
          </p:nvPr>
        </p:nvGraphicFramePr>
        <p:xfrm>
          <a:off x="9334496" y="1731126"/>
          <a:ext cx="2705102" cy="1415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j-lt"/>
                        </a:rPr>
                        <a:t>베스트 레시피 버튼</a:t>
                      </a:r>
                      <a:r>
                        <a:rPr lang="en-US" altLang="ko-KR" sz="1100" dirty="0" smtClean="0">
                          <a:latin typeface="+mj-lt"/>
                        </a:rPr>
                        <a:t>(</a:t>
                      </a:r>
                      <a:r>
                        <a:rPr lang="ko-KR" altLang="en-US" sz="1100" dirty="0" smtClean="0">
                          <a:latin typeface="+mj-lt"/>
                        </a:rPr>
                        <a:t>클릭 시</a:t>
                      </a:r>
                      <a:r>
                        <a:rPr lang="en-US" altLang="ko-KR" sz="1100" dirty="0" smtClean="0">
                          <a:latin typeface="+mj-lt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latin typeface="+mj-lt"/>
                        </a:rPr>
                        <a:t>알림</a:t>
                      </a:r>
                      <a:r>
                        <a:rPr lang="ko-KR" altLang="en-US" sz="1100" baseline="0" dirty="0" smtClean="0">
                          <a:latin typeface="+mj-lt"/>
                        </a:rPr>
                        <a:t> 창 띄어 주기</a:t>
                      </a:r>
                      <a:endParaRPr lang="en-US" altLang="ko-KR" sz="110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>
                          <a:latin typeface="+mj-lt"/>
                        </a:rPr>
                        <a:t>내용 입력 후 베스트 레시피 선정</a:t>
                      </a:r>
                      <a:r>
                        <a:rPr lang="en-US" altLang="ko-KR" sz="11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100" baseline="0" dirty="0" smtClean="0">
                          <a:latin typeface="+mj-lt"/>
                        </a:rPr>
                        <a:t>클릭 후</a:t>
                      </a:r>
                      <a:r>
                        <a:rPr lang="en-US" altLang="ko-KR" sz="1100" baseline="0" dirty="0" smtClean="0">
                          <a:latin typeface="+mj-lt"/>
                        </a:rPr>
                        <a:t>)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0" indent="0" algn="l" defTabSz="91442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베스트 레시피 선정 취소</a:t>
                      </a:r>
                      <a:endParaRPr lang="en-US" altLang="ko-KR" sz="11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901055" y="459867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39030" y="303847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125" y="304990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2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08" y="348824"/>
            <a:ext cx="3916867" cy="65091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" y="599150"/>
            <a:ext cx="5011088" cy="5370986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+mj-lt"/>
                        </a:rPr>
                        <a:t>구매페이지</a:t>
                      </a:r>
                      <a:r>
                        <a:rPr lang="en-US" altLang="ko-KR" sz="1100" dirty="0" smtClean="0">
                          <a:latin typeface="+mj-lt"/>
                        </a:rPr>
                        <a:t>(</a:t>
                      </a:r>
                      <a:r>
                        <a:rPr lang="ko-KR" altLang="en-US" sz="1100" dirty="0" smtClean="0">
                          <a:latin typeface="+mj-lt"/>
                        </a:rPr>
                        <a:t>비회원</a:t>
                      </a:r>
                      <a:r>
                        <a:rPr lang="en-US" altLang="ko-KR" sz="1100" dirty="0" smtClean="0">
                          <a:latin typeface="+mj-lt"/>
                        </a:rPr>
                        <a:t>)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5046018" y="-9728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042809" y="19454"/>
            <a:ext cx="1060315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62928" y="38909"/>
            <a:ext cx="1060315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하단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27953" y="3729967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23280" y="2040172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80823" y="2111988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36151" y="200072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이용약관 동의</a:t>
                      </a:r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필수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주문자 정보 입력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결제정보창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 따라다님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결제하기 클릭 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aseline="0" dirty="0" err="1" smtClean="0">
                          <a:latin typeface="+mj-lt"/>
                          <a:sym typeface="Wingdings" panose="05000000000000000000" pitchFamily="2" charset="2"/>
                        </a:rPr>
                        <a:t>구매화면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배송지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정보 입력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결제 상품 정렬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상품별 구매 개수 별 가격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750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7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상품별 구매 개수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388484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6017724" y="4567397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51717" y="4567397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16061" y="2879332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601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주문조회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비회원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607030" y="2806067"/>
            <a:ext cx="2782110" cy="845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회원은 </a:t>
            </a:r>
            <a:r>
              <a:rPr lang="ko-KR" altLang="en-US" dirty="0" err="1" smtClean="0"/>
              <a:t>마이페이지에서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4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3" y="964863"/>
            <a:ext cx="5804608" cy="495973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703" y="4750775"/>
            <a:ext cx="3968349" cy="178511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457835" y="465581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20581" y="462008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57096" y="628428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97496" y="2560282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비회원 주문조회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비회원 주문조회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주문 비밀번호 찾기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     번 클릭 시 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메일 전송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5887111" y="5861654"/>
            <a:ext cx="1856106" cy="2570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이메일 입력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839835" y="2577870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12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주문내역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비회원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607030" y="2806067"/>
            <a:ext cx="2782110" cy="845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회원은 </a:t>
            </a:r>
            <a:r>
              <a:rPr lang="ko-KR" altLang="en-US" dirty="0" err="1" smtClean="0"/>
              <a:t>마이페이지에서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9223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315" y="668118"/>
            <a:ext cx="4085412" cy="51305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8" y="48785"/>
            <a:ext cx="4685113" cy="672147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455582" y="182337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35413" y="231130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41028" y="231130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19918" y="1553200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96747" y="646259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12255" y="668118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23466" y="231130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23466" y="372788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비회원 주문내역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주문 번호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주문 번호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수량 별 가격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수량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구매 취소 신청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결제 정보 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750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7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주문자 정보 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38848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8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배송지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정보 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58407"/>
                  </a:ext>
                </a:extLst>
              </a:tr>
            </a:tbl>
          </a:graphicData>
        </a:graphic>
      </p:graphicFrame>
      <p:cxnSp>
        <p:nvCxnSpPr>
          <p:cNvPr id="21" name="직선 연결선 20"/>
          <p:cNvCxnSpPr/>
          <p:nvPr/>
        </p:nvCxnSpPr>
        <p:spPr>
          <a:xfrm>
            <a:off x="5046018" y="-9728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9402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(Main)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329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23" y="0"/>
            <a:ext cx="686372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(Main)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관리자 </a:t>
                      </a:r>
                      <a:r>
                        <a:rPr lang="ko-KR" altLang="en-US" sz="1200" dirty="0" err="1" smtClean="0">
                          <a:latin typeface="+mj-lt"/>
                        </a:rPr>
                        <a:t>퀵메뉴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이 달의 매출 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신고 리스트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최신순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고객 센터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최신순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등록 중 배너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최신순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매진 상품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순서 무관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7503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363828" y="1267118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34644" y="3429000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00959" y="343905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5723" y="1835302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4644" y="493224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00959" y="494611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53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회원리스트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04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70" y="1893945"/>
            <a:ext cx="4742656" cy="30570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5200"/>
            <a:ext cx="842184" cy="29958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844" y="677987"/>
            <a:ext cx="3054752" cy="317248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err="1" smtClean="0">
                          <a:latin typeface="+mj-lt"/>
                        </a:rPr>
                        <a:t>회원리스트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회원 리스트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아이디 클릭 가능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아이디 검색 가능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페이징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아이디 클릭 시 정보 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페이지 전환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만약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기본배송지가 없을 시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빈칸으로 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뒤로가기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회원 추방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블랙리스트 추가 기능 제공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7503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091454" y="385513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58744" y="471311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02845" y="4601908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9955" y="2926340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81633" y="51660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87283" y="349716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48226" y="0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78851" y="-7208"/>
            <a:ext cx="1282737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633" y="4263293"/>
            <a:ext cx="3203626" cy="19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50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블랙리스트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5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085" y="2044065"/>
            <a:ext cx="3020060" cy="2369185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로그인 페이지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39725"/>
            <a:ext cx="1392555" cy="13925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95" y="4831715"/>
            <a:ext cx="1517015" cy="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9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334" y="1898970"/>
            <a:ext cx="3104552" cy="38738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25" y="1898970"/>
            <a:ext cx="4869100" cy="31416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4656"/>
            <a:ext cx="842184" cy="299580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블랙리스트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블랙 리스트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아이디 클릭 가능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아이디 검색 가능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페이징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아이디 클릭 시 정보 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페이지 전환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만약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기본배송지가 없을 시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빈칸으로 출력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블랙 사유 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뒤로가기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회원 추방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일반회원으로 복귀 기능 제공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7503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78447" y="3884318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6745" y="473257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18705" y="462136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7533" y="302357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41123" y="1731127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78851" y="541351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48226" y="0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78851" y="1228206"/>
            <a:ext cx="1282737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928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탈퇴 사유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378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04" y="2700311"/>
            <a:ext cx="3214112" cy="12423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4" y="1974656"/>
            <a:ext cx="4834378" cy="31422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4656"/>
            <a:ext cx="842184" cy="299580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탈퇴 사유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탈퇴 사유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탈퇴 사유 클릭 가능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페이징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사유 클릭 시 상세 페이지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뒤로가기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버튼 제공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412896" y="394268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39535" y="474803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7393" y="3098080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23093" y="247788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29438" y="368003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48226" y="0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78851" y="1228206"/>
            <a:ext cx="1282737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8684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신고 리스트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652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84" y="283254"/>
            <a:ext cx="4797074" cy="36501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872"/>
            <a:ext cx="842184" cy="299580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신고 리스트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신고 리스트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신고 내용 클릭 가능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아이디 클릭 시 쪽지 가능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아이디 검색 기능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페이징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댓글 신고일 경우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664702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7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리뷰 신고일 경우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612281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8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레시피 신고일 경우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46766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345239" y="261972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28103" y="326943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57226" y="140546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6913" y="368176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55728" y="355022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48226" y="0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42808" y="161406"/>
            <a:ext cx="1282737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041" y="815205"/>
            <a:ext cx="3094269" cy="18318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041" y="2993173"/>
            <a:ext cx="3094269" cy="17827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695" y="5057569"/>
            <a:ext cx="3091894" cy="160262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809475" y="61861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09475" y="272230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09475" y="4835147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088" y="4538623"/>
            <a:ext cx="3309242" cy="211149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70354" y="4158289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쪽지 보내기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278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고객 센터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673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042" y="1661999"/>
            <a:ext cx="3328342" cy="354372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0" y="461355"/>
            <a:ext cx="5720238" cy="5407768"/>
            <a:chOff x="0" y="782367"/>
            <a:chExt cx="5720238" cy="540776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04613"/>
              <a:ext cx="842184" cy="299580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358" y="782367"/>
              <a:ext cx="4926880" cy="311805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172" y="1869253"/>
              <a:ext cx="4152792" cy="4320882"/>
            </a:xfrm>
            <a:prstGeom prst="rect">
              <a:avLst/>
            </a:prstGeom>
          </p:spPr>
        </p:pic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고객 센터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고객 센터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등록글</a:t>
                      </a:r>
                      <a:r>
                        <a:rPr lang="ko-KR" altLang="en-US" sz="1200" dirty="0" smtClean="0">
                          <a:latin typeface="+mj-lt"/>
                        </a:rPr>
                        <a:t>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제목 클릭 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상세페이지 전환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관리자만 </a:t>
                      </a:r>
                      <a:r>
                        <a:rPr lang="ko-KR" altLang="en-US" sz="1200" baseline="0" dirty="0" err="1" smtClean="0">
                          <a:latin typeface="+mj-lt"/>
                        </a:rPr>
                        <a:t>등록버튼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활성화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페이징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관리자는 암호 없이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상세페이지 전환 가능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관리자만 답변 가능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87185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828324" y="300164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2148" y="5157332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0554" y="141011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9535" y="548373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46453" y="150870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48226" y="0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757912" y="875092"/>
            <a:ext cx="1282737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41858" y="4015198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781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비회원 주문 관리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9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001" y="64131"/>
            <a:ext cx="2801656" cy="6759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3" y="1900577"/>
            <a:ext cx="4893827" cy="31439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4656"/>
            <a:ext cx="842184" cy="299580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+mj-lt"/>
                        </a:rPr>
                        <a:t>(</a:t>
                      </a:r>
                      <a:r>
                        <a:rPr lang="ko-KR" altLang="en-US" sz="1100" dirty="0" smtClean="0">
                          <a:latin typeface="+mj-lt"/>
                        </a:rPr>
                        <a:t>비회원 주문 관리</a:t>
                      </a:r>
                      <a:r>
                        <a:rPr lang="en-US" altLang="ko-KR" sz="1100" dirty="0" smtClean="0">
                          <a:latin typeface="+mj-lt"/>
                        </a:rPr>
                        <a:t>)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비회원 주문내역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주문 번호 클릭 가능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주문 번호 검색 가능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페이징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비회원 주문 조회와 같은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페이지 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53545" y="392322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6322" y="473257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18705" y="462136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7533" y="302357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51185" y="46476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48226" y="0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06857" y="19456"/>
            <a:ext cx="1282737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0047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상품 등록 및 삭제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20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27553"/>
              </p:ext>
            </p:extLst>
          </p:nvPr>
        </p:nvGraphicFramePr>
        <p:xfrm>
          <a:off x="9334496" y="161407"/>
          <a:ext cx="2705102" cy="92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화면 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로그인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308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109545"/>
              </p:ext>
            </p:extLst>
          </p:nvPr>
        </p:nvGraphicFramePr>
        <p:xfrm>
          <a:off x="9334496" y="1731126"/>
          <a:ext cx="2705102" cy="211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81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문자 랜덤 생성</a:t>
                      </a:r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클릭 시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일치 할 경우 메인 페이지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04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아이디 찾기 페이지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867582111"/>
                  </a:ext>
                </a:extLst>
              </a:tr>
              <a:tr h="133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비밀번호 찾기 페이지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402815871"/>
                  </a:ext>
                </a:extLst>
              </a:tr>
              <a:tr h="13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회원가입 페이지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4225996590"/>
                  </a:ext>
                </a:extLst>
              </a:tr>
              <a:tr h="13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비회원 주문 배송 조회 페이지 이동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9318867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0"/>
            <a:ext cx="6659245" cy="66249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94655" y="349567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1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64175" y="451231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2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0385" y="512762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 smtClean="0">
                <a:solidFill>
                  <a:schemeClr val="tx1"/>
                </a:solidFill>
              </a:rPr>
              <a:t>3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21580" y="5119370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4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64175" y="5457825"/>
            <a:ext cx="222250" cy="222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5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64175" y="5927090"/>
            <a:ext cx="222250" cy="2254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b="1" dirty="0">
                <a:solidFill>
                  <a:schemeClr val="tx1"/>
                </a:solidFill>
              </a:rPr>
              <a:t>6</a:t>
            </a:r>
            <a:endParaRPr lang="ko-KR" altLang="en-US" sz="1401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52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26" y="1429966"/>
            <a:ext cx="3437382" cy="46350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895115"/>
            <a:ext cx="4852333" cy="33296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4656"/>
            <a:ext cx="842184" cy="299580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+mj-lt"/>
                        </a:rPr>
                        <a:t>(</a:t>
                      </a:r>
                      <a:r>
                        <a:rPr lang="ko-KR" altLang="en-US" sz="1100" dirty="0" smtClean="0">
                          <a:latin typeface="+mj-lt"/>
                        </a:rPr>
                        <a:t>상품 등록 및 삭제</a:t>
                      </a:r>
                      <a:r>
                        <a:rPr lang="en-US" altLang="ko-KR" sz="1100" dirty="0" smtClean="0">
                          <a:latin typeface="+mj-lt"/>
                        </a:rPr>
                        <a:t>)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등록 된 상품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이름 클릭 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상세보기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이름으로 검색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페이징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등록 버튼 클릭 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상품 등록 페이지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수정 버튼 클릭 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sz="1200" baseline="0" dirty="0" smtClean="0">
                          <a:latin typeface="+mj-lt"/>
                        </a:rPr>
                        <a:t>상품 수정 페이지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 smtClean="0">
                          <a:latin typeface="+mj-lt"/>
                        </a:rPr>
                        <a:t>  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버튼 교체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8209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790455" y="412920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2452" y="493879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79244" y="480608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7533" y="302357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6883" y="131875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48226" y="0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18925" y="25219"/>
            <a:ext cx="1282737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276" y="6143529"/>
            <a:ext cx="909167" cy="24500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691808" y="614352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086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삭제 상품 관리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850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896" y="1342961"/>
            <a:ext cx="3400795" cy="48438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17" y="1902890"/>
            <a:ext cx="4906137" cy="33264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4656"/>
            <a:ext cx="842184" cy="299580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+mj-lt"/>
                        </a:rPr>
                        <a:t>(</a:t>
                      </a:r>
                      <a:r>
                        <a:rPr lang="ko-KR" altLang="en-US" sz="1100" dirty="0" smtClean="0">
                          <a:latin typeface="+mj-lt"/>
                        </a:rPr>
                        <a:t>삭제 상품 관리</a:t>
                      </a:r>
                      <a:r>
                        <a:rPr lang="en-US" altLang="ko-KR" sz="1100" dirty="0" smtClean="0">
                          <a:latin typeface="+mj-lt"/>
                        </a:rPr>
                        <a:t>)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삭제 된 상품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이름 클릭 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상세보기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상품 이름으로 검색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페이징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상세보기 페이지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이미지에 마우스 올릴 시 크게 보여주거나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클릭으로 </a:t>
                      </a:r>
                      <a:r>
                        <a:rPr lang="ko-KR" altLang="en-US" sz="1200" baseline="0" dirty="0" err="1" smtClean="0">
                          <a:latin typeface="+mj-lt"/>
                          <a:sym typeface="Wingdings" panose="05000000000000000000" pitchFamily="2" charset="2"/>
                        </a:rPr>
                        <a:t>새창</a:t>
                      </a:r>
                      <a:r>
                        <a:rPr lang="ko-KR" altLang="en-US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 띄워서 크게 보여줌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790455" y="412920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2452" y="493879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79244" y="480608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8349" y="302357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73896" y="125242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48226" y="0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18925" y="25219"/>
            <a:ext cx="1282737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2754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회원 주문상품 관리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208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296" y="318960"/>
            <a:ext cx="2886514" cy="65028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31" y="1867652"/>
            <a:ext cx="4830378" cy="33223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4656"/>
            <a:ext cx="842184" cy="299580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latin typeface="+mj-lt"/>
                        </a:rPr>
                        <a:t>(</a:t>
                      </a:r>
                      <a:r>
                        <a:rPr lang="ko-KR" altLang="en-US" sz="1000" dirty="0" smtClean="0">
                          <a:latin typeface="+mj-lt"/>
                        </a:rPr>
                        <a:t>회원 주문상품 관리</a:t>
                      </a:r>
                      <a:r>
                        <a:rPr lang="en-US" altLang="ko-KR" sz="1000" dirty="0" smtClean="0">
                          <a:latin typeface="+mj-lt"/>
                        </a:rPr>
                        <a:t>)</a:t>
                      </a:r>
                      <a:endParaRPr lang="ko-KR" altLang="en-US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회원 주문 상품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주문 번호 클릭 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상세보기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아이디로 검색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페이징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회원 주문 내역 조회와 같은 페이지 출력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39535" y="4061108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0820" y="493879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41511" y="480150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8349" y="3023573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91297" y="16140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48226" y="0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18925" y="25219"/>
            <a:ext cx="1282737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7749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주문 취소 상품 관리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912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9" y="0"/>
            <a:ext cx="8457965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latin typeface="+mj-lt"/>
                        </a:rPr>
                        <a:t>(</a:t>
                      </a:r>
                      <a:r>
                        <a:rPr lang="ko-KR" altLang="en-US" sz="1000" dirty="0" smtClean="0">
                          <a:latin typeface="+mj-lt"/>
                        </a:rPr>
                        <a:t>주문 </a:t>
                      </a:r>
                      <a:r>
                        <a:rPr lang="ko-KR" altLang="en-US" sz="1000" dirty="0" err="1" smtClean="0">
                          <a:latin typeface="+mj-lt"/>
                        </a:rPr>
                        <a:t>취소상품</a:t>
                      </a:r>
                      <a:r>
                        <a:rPr lang="ko-KR" altLang="en-US" sz="1000" dirty="0" smtClean="0">
                          <a:latin typeface="+mj-lt"/>
                        </a:rPr>
                        <a:t> 관리</a:t>
                      </a:r>
                      <a:r>
                        <a:rPr lang="en-US" altLang="ko-KR" sz="1000" dirty="0" smtClean="0">
                          <a:latin typeface="+mj-lt"/>
                        </a:rPr>
                        <a:t>)</a:t>
                      </a:r>
                      <a:endParaRPr lang="ko-KR" altLang="en-US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주문 취소 상품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주문 번호 클릭 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상세보기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주문 번호로 검색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>
                          <a:latin typeface="+mj-lt"/>
                        </a:rPr>
                        <a:t>페이징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취소 승인 또는 거절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반려 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거절</a:t>
                      </a:r>
                      <a:r>
                        <a:rPr lang="en-US" altLang="ko-KR" sz="1200" baseline="0" dirty="0" smtClean="0">
                          <a:latin typeface="+mj-lt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970667" y="312725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77178" y="4987429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4550" y="4872264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6485" y="1642246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39137" y="2904832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149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배너 등록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790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97" y="3787325"/>
            <a:ext cx="2734368" cy="28561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97" y="600606"/>
            <a:ext cx="2988002" cy="30556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96" y="1885916"/>
            <a:ext cx="4958230" cy="30195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74656"/>
            <a:ext cx="842184" cy="299580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9334496" y="161406"/>
          <a:ext cx="270510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j-lt"/>
                        </a:rPr>
                        <a:t>화면명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lt"/>
                        </a:rPr>
                        <a:t>관리자 페이지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(</a:t>
                      </a:r>
                      <a:r>
                        <a:rPr lang="ko-KR" altLang="en-US" sz="1200" dirty="0" smtClean="0">
                          <a:latin typeface="+mj-lt"/>
                        </a:rPr>
                        <a:t>배너 등록</a:t>
                      </a:r>
                      <a:r>
                        <a:rPr lang="en-US" altLang="ko-KR" sz="1200" dirty="0" smtClean="0">
                          <a:latin typeface="+mj-lt"/>
                        </a:rPr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revision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00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작성일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22.03.11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334496" y="1731127"/>
          <a:ext cx="2705102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4">
                  <a:extLst>
                    <a:ext uri="{9D8B030D-6E8A-4147-A177-3AD203B41FA5}">
                      <a16:colId xmlns:a16="http://schemas.microsoft.com/office/drawing/2014/main" val="1628025601"/>
                    </a:ext>
                  </a:extLst>
                </a:gridCol>
                <a:gridCol w="2285998">
                  <a:extLst>
                    <a:ext uri="{9D8B030D-6E8A-4147-A177-3AD203B41FA5}">
                      <a16:colId xmlns:a16="http://schemas.microsoft.com/office/drawing/2014/main" val="3250473145"/>
                    </a:ext>
                  </a:extLst>
                </a:gridCol>
              </a:tblGrid>
              <a:tr h="250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Description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92400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j-lt"/>
                        </a:rPr>
                        <a:t>등록 된 배너 정렬</a:t>
                      </a:r>
                      <a:endParaRPr lang="en-US" altLang="ko-KR" sz="120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6715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배너 등록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36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수정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/ 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삭제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005977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배너 등록 페이지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410694"/>
                  </a:ext>
                </a:extLst>
              </a:tr>
              <a:tr h="25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>
                          <a:latin typeface="+mj-lt"/>
                        </a:rPr>
                        <a:t>배너 수정 페이지</a:t>
                      </a:r>
                      <a:endParaRPr lang="en-US" altLang="ko-KR" sz="1200" baseline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9363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132476" y="344337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17666" y="4063211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01297" y="48939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2031" y="2994390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80085" y="3610595"/>
            <a:ext cx="222422" cy="2224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48226" y="0"/>
            <a:ext cx="0" cy="68677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18925" y="25219"/>
            <a:ext cx="1282737" cy="2723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7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6120" y="2044294"/>
            <a:ext cx="3020291" cy="236912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Food Container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관리자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이벤트 등록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7" y="339594"/>
            <a:ext cx="1392412" cy="1392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3" y="4832006"/>
            <a:ext cx="1517256" cy="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Pages>55</Pages>
  <Words>2840</Words>
  <Characters>0</Characters>
  <Application>Microsoft Office PowerPoint</Application>
  <DocSecurity>0</DocSecurity>
  <PresentationFormat>와이드스크린</PresentationFormat>
  <Lines>0</Lines>
  <Paragraphs>1588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0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311</dc:creator>
  <cp:lastModifiedBy>40512</cp:lastModifiedBy>
  <cp:revision>4</cp:revision>
  <dcterms:modified xsi:type="dcterms:W3CDTF">2022-03-14T02:33:53Z</dcterms:modified>
</cp:coreProperties>
</file>